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6" r:id="rId2"/>
    <p:sldId id="260" r:id="rId3"/>
    <p:sldId id="261" r:id="rId4"/>
    <p:sldId id="264" r:id="rId5"/>
    <p:sldId id="263" r:id="rId6"/>
    <p:sldId id="257" r:id="rId7"/>
    <p:sldId id="266" r:id="rId8"/>
    <p:sldId id="258" r:id="rId9"/>
    <p:sldId id="259" r:id="rId10"/>
    <p:sldId id="262"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2" autoAdjust="0"/>
    <p:restoredTop sz="94660"/>
  </p:normalViewPr>
  <p:slideViewPr>
    <p:cSldViewPr snapToGrid="0">
      <p:cViewPr>
        <p:scale>
          <a:sx n="97" d="100"/>
          <a:sy n="97" d="100"/>
        </p:scale>
        <p:origin x="4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6CFE5-92B2-46EF-BF44-BBC32E75553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80A7A4-878F-4C98-A430-6C9FFD93DEC7}">
      <dgm:prSet/>
      <dgm:spPr/>
      <dgm:t>
        <a:bodyPr/>
        <a:lstStyle/>
        <a:p>
          <a:r>
            <a:rPr lang="en-AU" b="1" dirty="0">
              <a:latin typeface="Cavolini" panose="03000502040302020204" pitchFamily="66" charset="0"/>
              <a:ea typeface="Ami R" panose="02030504000101010101" pitchFamily="18" charset="-127"/>
              <a:cs typeface="Cavolini" panose="03000502040302020204" pitchFamily="66" charset="0"/>
            </a:rPr>
            <a:t>Tuesday: </a:t>
          </a:r>
          <a:br>
            <a:rPr lang="en-AU" dirty="0"/>
          </a:br>
          <a:r>
            <a:rPr lang="en-AU" dirty="0"/>
            <a:t>What always falls without getting hurt?</a:t>
          </a:r>
          <a:endParaRPr lang="en-US" dirty="0"/>
        </a:p>
      </dgm:t>
    </dgm:pt>
    <dgm:pt modelId="{942173A7-3302-48DE-94A0-ECD78D1DB9DF}" type="parTrans" cxnId="{00D726EC-6C22-4576-B138-57423337394D}">
      <dgm:prSet/>
      <dgm:spPr/>
      <dgm:t>
        <a:bodyPr/>
        <a:lstStyle/>
        <a:p>
          <a:endParaRPr lang="en-US"/>
        </a:p>
      </dgm:t>
    </dgm:pt>
    <dgm:pt modelId="{25932A4F-FABA-4CB3-A69C-16D7AA7F5D6C}" type="sibTrans" cxnId="{00D726EC-6C22-4576-B138-57423337394D}">
      <dgm:prSet/>
      <dgm:spPr/>
      <dgm:t>
        <a:bodyPr/>
        <a:lstStyle/>
        <a:p>
          <a:endParaRPr lang="en-US"/>
        </a:p>
      </dgm:t>
    </dgm:pt>
    <dgm:pt modelId="{30C1A33E-D3DB-4348-B641-2761C13D94D4}">
      <dgm:prSet/>
      <dgm:spPr/>
      <dgm:t>
        <a:bodyPr/>
        <a:lstStyle/>
        <a:p>
          <a:r>
            <a:rPr lang="en-AU" b="1" dirty="0">
              <a:latin typeface="Cavolini" panose="03000502040302020204" pitchFamily="66" charset="0"/>
              <a:cs typeface="Cavolini" panose="03000502040302020204" pitchFamily="66" charset="0"/>
            </a:rPr>
            <a:t>Wednesday: </a:t>
          </a:r>
          <a:br>
            <a:rPr lang="en-AU" dirty="0"/>
          </a:br>
          <a:r>
            <a:rPr lang="en-AU" dirty="0"/>
            <a:t>What do you get when you cross a cheetah and a hamburger?</a:t>
          </a:r>
          <a:endParaRPr lang="en-US" dirty="0"/>
        </a:p>
      </dgm:t>
    </dgm:pt>
    <dgm:pt modelId="{4CABC573-4FF7-41FF-8F48-A268DDA850C3}" type="parTrans" cxnId="{FE2E9BEE-70EB-4969-BDC3-902455A43E15}">
      <dgm:prSet/>
      <dgm:spPr/>
      <dgm:t>
        <a:bodyPr/>
        <a:lstStyle/>
        <a:p>
          <a:endParaRPr lang="en-US"/>
        </a:p>
      </dgm:t>
    </dgm:pt>
    <dgm:pt modelId="{A6558A64-FA67-4B89-BAFD-28F9291B14B6}" type="sibTrans" cxnId="{FE2E9BEE-70EB-4969-BDC3-902455A43E15}">
      <dgm:prSet/>
      <dgm:spPr/>
      <dgm:t>
        <a:bodyPr/>
        <a:lstStyle/>
        <a:p>
          <a:endParaRPr lang="en-US"/>
        </a:p>
      </dgm:t>
    </dgm:pt>
    <dgm:pt modelId="{01AC9477-F863-46E6-8626-F25EF3F70BBD}">
      <dgm:prSet/>
      <dgm:spPr/>
      <dgm:t>
        <a:bodyPr/>
        <a:lstStyle/>
        <a:p>
          <a:r>
            <a:rPr lang="en-AU" b="1" dirty="0">
              <a:latin typeface="Cavolini" panose="03000502040302020204" pitchFamily="66" charset="0"/>
              <a:cs typeface="Cavolini" panose="03000502040302020204" pitchFamily="66" charset="0"/>
            </a:rPr>
            <a:t>Thursday:</a:t>
          </a:r>
          <a:br>
            <a:rPr lang="en-AU" dirty="0"/>
          </a:br>
          <a:r>
            <a:rPr lang="en-AU" dirty="0"/>
            <a:t>What is full of holes yet can still hold water?</a:t>
          </a:r>
          <a:endParaRPr lang="en-US" dirty="0"/>
        </a:p>
      </dgm:t>
    </dgm:pt>
    <dgm:pt modelId="{0DAB7B4F-74ED-4B3C-B7FD-B7609D076EA9}" type="parTrans" cxnId="{4FBE3005-51F2-4D8F-9D0C-46DB4DB95171}">
      <dgm:prSet/>
      <dgm:spPr/>
      <dgm:t>
        <a:bodyPr/>
        <a:lstStyle/>
        <a:p>
          <a:endParaRPr lang="en-US"/>
        </a:p>
      </dgm:t>
    </dgm:pt>
    <dgm:pt modelId="{D5556DD1-D0D3-413B-A674-B51D132D8D6D}" type="sibTrans" cxnId="{4FBE3005-51F2-4D8F-9D0C-46DB4DB95171}">
      <dgm:prSet/>
      <dgm:spPr/>
      <dgm:t>
        <a:bodyPr/>
        <a:lstStyle/>
        <a:p>
          <a:endParaRPr lang="en-US"/>
        </a:p>
      </dgm:t>
    </dgm:pt>
    <dgm:pt modelId="{902FB9AA-99D6-442B-8AE9-5081895963FA}">
      <dgm:prSet/>
      <dgm:spPr/>
      <dgm:t>
        <a:bodyPr/>
        <a:lstStyle/>
        <a:p>
          <a:r>
            <a:rPr lang="en-AU" b="1" dirty="0">
              <a:latin typeface="Cavolini" panose="03000502040302020204" pitchFamily="66" charset="0"/>
              <a:cs typeface="Cavolini" panose="03000502040302020204" pitchFamily="66" charset="0"/>
            </a:rPr>
            <a:t>Friday: </a:t>
          </a:r>
          <a:br>
            <a:rPr lang="en-AU" dirty="0"/>
          </a:br>
          <a:r>
            <a:rPr lang="en-AU" dirty="0"/>
            <a:t>Why do mother kangaroos hate rainy days?</a:t>
          </a:r>
          <a:endParaRPr lang="en-US" dirty="0"/>
        </a:p>
      </dgm:t>
    </dgm:pt>
    <dgm:pt modelId="{F01C4BD4-11AA-463E-A5CA-E795A2A50E4F}" type="parTrans" cxnId="{3492B189-125C-4278-BF7E-DBDA824576A0}">
      <dgm:prSet/>
      <dgm:spPr/>
      <dgm:t>
        <a:bodyPr/>
        <a:lstStyle/>
        <a:p>
          <a:endParaRPr lang="en-US"/>
        </a:p>
      </dgm:t>
    </dgm:pt>
    <dgm:pt modelId="{A20EF1C8-D82A-4AD5-909B-693E9850C217}" type="sibTrans" cxnId="{3492B189-125C-4278-BF7E-DBDA824576A0}">
      <dgm:prSet/>
      <dgm:spPr/>
      <dgm:t>
        <a:bodyPr/>
        <a:lstStyle/>
        <a:p>
          <a:endParaRPr lang="en-US"/>
        </a:p>
      </dgm:t>
    </dgm:pt>
    <dgm:pt modelId="{6156371C-A2A2-45B6-89D0-7746023E3F63}">
      <dgm:prSet/>
      <dgm:spPr/>
      <dgm:t>
        <a:bodyPr/>
        <a:lstStyle/>
        <a:p>
          <a:r>
            <a:rPr lang="en-AU" dirty="0"/>
            <a:t>Post your answers on Google Classroom and check the last page for the answers!</a:t>
          </a:r>
          <a:endParaRPr lang="en-US" dirty="0"/>
        </a:p>
      </dgm:t>
    </dgm:pt>
    <dgm:pt modelId="{ECDC3DF6-ED23-48C5-9B74-7D8ADD5498E8}" type="parTrans" cxnId="{86D7D90C-0D16-4F05-B39C-EC5E30FBED29}">
      <dgm:prSet/>
      <dgm:spPr/>
      <dgm:t>
        <a:bodyPr/>
        <a:lstStyle/>
        <a:p>
          <a:endParaRPr lang="en-US"/>
        </a:p>
      </dgm:t>
    </dgm:pt>
    <dgm:pt modelId="{FE0D777E-259C-49DB-9C1B-961F896BAD63}" type="sibTrans" cxnId="{86D7D90C-0D16-4F05-B39C-EC5E30FBED29}">
      <dgm:prSet/>
      <dgm:spPr/>
      <dgm:t>
        <a:bodyPr/>
        <a:lstStyle/>
        <a:p>
          <a:endParaRPr lang="en-US"/>
        </a:p>
      </dgm:t>
    </dgm:pt>
    <dgm:pt modelId="{09A907C2-54D4-479C-8B9A-F0D756FCA2A5}" type="pres">
      <dgm:prSet presAssocID="{1B26CFE5-92B2-46EF-BF44-BBC32E755537}" presName="diagram" presStyleCnt="0">
        <dgm:presLayoutVars>
          <dgm:dir/>
          <dgm:resizeHandles val="exact"/>
        </dgm:presLayoutVars>
      </dgm:prSet>
      <dgm:spPr/>
    </dgm:pt>
    <dgm:pt modelId="{B2859CF3-0EB6-47F2-959B-A9CC6A02C6C7}" type="pres">
      <dgm:prSet presAssocID="{0E80A7A4-878F-4C98-A430-6C9FFD93DEC7}" presName="node" presStyleLbl="node1" presStyleIdx="0" presStyleCnt="5">
        <dgm:presLayoutVars>
          <dgm:bulletEnabled val="1"/>
        </dgm:presLayoutVars>
      </dgm:prSet>
      <dgm:spPr/>
    </dgm:pt>
    <dgm:pt modelId="{335BBAEC-E744-4F48-9EBF-8650BA3153CA}" type="pres">
      <dgm:prSet presAssocID="{25932A4F-FABA-4CB3-A69C-16D7AA7F5D6C}" presName="sibTrans" presStyleCnt="0"/>
      <dgm:spPr/>
    </dgm:pt>
    <dgm:pt modelId="{174E816A-12F5-4B19-AAAF-E29FEF738243}" type="pres">
      <dgm:prSet presAssocID="{30C1A33E-D3DB-4348-B641-2761C13D94D4}" presName="node" presStyleLbl="node1" presStyleIdx="1" presStyleCnt="5">
        <dgm:presLayoutVars>
          <dgm:bulletEnabled val="1"/>
        </dgm:presLayoutVars>
      </dgm:prSet>
      <dgm:spPr/>
    </dgm:pt>
    <dgm:pt modelId="{4B701AE2-4C2D-47DC-83FA-70B5EA67761E}" type="pres">
      <dgm:prSet presAssocID="{A6558A64-FA67-4B89-BAFD-28F9291B14B6}" presName="sibTrans" presStyleCnt="0"/>
      <dgm:spPr/>
    </dgm:pt>
    <dgm:pt modelId="{7FB21F67-E025-4C29-8FC6-9C4525C722A5}" type="pres">
      <dgm:prSet presAssocID="{01AC9477-F863-46E6-8626-F25EF3F70BBD}" presName="node" presStyleLbl="node1" presStyleIdx="2" presStyleCnt="5">
        <dgm:presLayoutVars>
          <dgm:bulletEnabled val="1"/>
        </dgm:presLayoutVars>
      </dgm:prSet>
      <dgm:spPr/>
    </dgm:pt>
    <dgm:pt modelId="{CEE2B451-A89A-43B9-BD23-550DAC4F842F}" type="pres">
      <dgm:prSet presAssocID="{D5556DD1-D0D3-413B-A674-B51D132D8D6D}" presName="sibTrans" presStyleCnt="0"/>
      <dgm:spPr/>
    </dgm:pt>
    <dgm:pt modelId="{67F4FB2E-5BC8-4719-A0D1-FC19290902D1}" type="pres">
      <dgm:prSet presAssocID="{902FB9AA-99D6-442B-8AE9-5081895963FA}" presName="node" presStyleLbl="node1" presStyleIdx="3" presStyleCnt="5">
        <dgm:presLayoutVars>
          <dgm:bulletEnabled val="1"/>
        </dgm:presLayoutVars>
      </dgm:prSet>
      <dgm:spPr/>
    </dgm:pt>
    <dgm:pt modelId="{6DD9A6FA-AD35-4BCC-81F3-08B69EB9D941}" type="pres">
      <dgm:prSet presAssocID="{A20EF1C8-D82A-4AD5-909B-693E9850C217}" presName="sibTrans" presStyleCnt="0"/>
      <dgm:spPr/>
    </dgm:pt>
    <dgm:pt modelId="{634F1499-3538-4866-A8DB-70D4C14894BF}" type="pres">
      <dgm:prSet presAssocID="{6156371C-A2A2-45B6-89D0-7746023E3F63}" presName="node" presStyleLbl="node1" presStyleIdx="4" presStyleCnt="5">
        <dgm:presLayoutVars>
          <dgm:bulletEnabled val="1"/>
        </dgm:presLayoutVars>
      </dgm:prSet>
      <dgm:spPr/>
    </dgm:pt>
  </dgm:ptLst>
  <dgm:cxnLst>
    <dgm:cxn modelId="{4FBE3005-51F2-4D8F-9D0C-46DB4DB95171}" srcId="{1B26CFE5-92B2-46EF-BF44-BBC32E755537}" destId="{01AC9477-F863-46E6-8626-F25EF3F70BBD}" srcOrd="2" destOrd="0" parTransId="{0DAB7B4F-74ED-4B3C-B7FD-B7609D076EA9}" sibTransId="{D5556DD1-D0D3-413B-A674-B51D132D8D6D}"/>
    <dgm:cxn modelId="{86D7D90C-0D16-4F05-B39C-EC5E30FBED29}" srcId="{1B26CFE5-92B2-46EF-BF44-BBC32E755537}" destId="{6156371C-A2A2-45B6-89D0-7746023E3F63}" srcOrd="4" destOrd="0" parTransId="{ECDC3DF6-ED23-48C5-9B74-7D8ADD5498E8}" sibTransId="{FE0D777E-259C-49DB-9C1B-961F896BAD63}"/>
    <dgm:cxn modelId="{81DF9415-D2EB-46AF-BE72-1D811EA407F8}" type="presOf" srcId="{6156371C-A2A2-45B6-89D0-7746023E3F63}" destId="{634F1499-3538-4866-A8DB-70D4C14894BF}" srcOrd="0" destOrd="0" presId="urn:microsoft.com/office/officeart/2005/8/layout/default"/>
    <dgm:cxn modelId="{0C10F718-20F4-4470-A3E3-E1C8FB184D97}" type="presOf" srcId="{1B26CFE5-92B2-46EF-BF44-BBC32E755537}" destId="{09A907C2-54D4-479C-8B9A-F0D756FCA2A5}" srcOrd="0" destOrd="0" presId="urn:microsoft.com/office/officeart/2005/8/layout/default"/>
    <dgm:cxn modelId="{DBB3A031-9EFD-4536-8A31-D6F4C592D5B3}" type="presOf" srcId="{902FB9AA-99D6-442B-8AE9-5081895963FA}" destId="{67F4FB2E-5BC8-4719-A0D1-FC19290902D1}" srcOrd="0" destOrd="0" presId="urn:microsoft.com/office/officeart/2005/8/layout/default"/>
    <dgm:cxn modelId="{47D28472-8739-4B39-BFFE-8AF2E80B384D}" type="presOf" srcId="{0E80A7A4-878F-4C98-A430-6C9FFD93DEC7}" destId="{B2859CF3-0EB6-47F2-959B-A9CC6A02C6C7}" srcOrd="0" destOrd="0" presId="urn:microsoft.com/office/officeart/2005/8/layout/default"/>
    <dgm:cxn modelId="{3492B189-125C-4278-BF7E-DBDA824576A0}" srcId="{1B26CFE5-92B2-46EF-BF44-BBC32E755537}" destId="{902FB9AA-99D6-442B-8AE9-5081895963FA}" srcOrd="3" destOrd="0" parTransId="{F01C4BD4-11AA-463E-A5CA-E795A2A50E4F}" sibTransId="{A20EF1C8-D82A-4AD5-909B-693E9850C217}"/>
    <dgm:cxn modelId="{C5F0438C-3A85-428C-9745-81345E4329EB}" type="presOf" srcId="{30C1A33E-D3DB-4348-B641-2761C13D94D4}" destId="{174E816A-12F5-4B19-AAAF-E29FEF738243}" srcOrd="0" destOrd="0" presId="urn:microsoft.com/office/officeart/2005/8/layout/default"/>
    <dgm:cxn modelId="{00D726EC-6C22-4576-B138-57423337394D}" srcId="{1B26CFE5-92B2-46EF-BF44-BBC32E755537}" destId="{0E80A7A4-878F-4C98-A430-6C9FFD93DEC7}" srcOrd="0" destOrd="0" parTransId="{942173A7-3302-48DE-94A0-ECD78D1DB9DF}" sibTransId="{25932A4F-FABA-4CB3-A69C-16D7AA7F5D6C}"/>
    <dgm:cxn modelId="{FE2E9BEE-70EB-4969-BDC3-902455A43E15}" srcId="{1B26CFE5-92B2-46EF-BF44-BBC32E755537}" destId="{30C1A33E-D3DB-4348-B641-2761C13D94D4}" srcOrd="1" destOrd="0" parTransId="{4CABC573-4FF7-41FF-8F48-A268DDA850C3}" sibTransId="{A6558A64-FA67-4B89-BAFD-28F9291B14B6}"/>
    <dgm:cxn modelId="{2E2BF5FE-6576-4A9B-B7AF-680AEAED2D16}" type="presOf" srcId="{01AC9477-F863-46E6-8626-F25EF3F70BBD}" destId="{7FB21F67-E025-4C29-8FC6-9C4525C722A5}" srcOrd="0" destOrd="0" presId="urn:microsoft.com/office/officeart/2005/8/layout/default"/>
    <dgm:cxn modelId="{6BBC6155-9FDE-4D22-A67C-65BACE6739D3}" type="presParOf" srcId="{09A907C2-54D4-479C-8B9A-F0D756FCA2A5}" destId="{B2859CF3-0EB6-47F2-959B-A9CC6A02C6C7}" srcOrd="0" destOrd="0" presId="urn:microsoft.com/office/officeart/2005/8/layout/default"/>
    <dgm:cxn modelId="{EDE419A0-BAF1-48E8-8328-34063CC2275A}" type="presParOf" srcId="{09A907C2-54D4-479C-8B9A-F0D756FCA2A5}" destId="{335BBAEC-E744-4F48-9EBF-8650BA3153CA}" srcOrd="1" destOrd="0" presId="urn:microsoft.com/office/officeart/2005/8/layout/default"/>
    <dgm:cxn modelId="{D3827593-6BEA-4A37-8365-D58AA36BE40D}" type="presParOf" srcId="{09A907C2-54D4-479C-8B9A-F0D756FCA2A5}" destId="{174E816A-12F5-4B19-AAAF-E29FEF738243}" srcOrd="2" destOrd="0" presId="urn:microsoft.com/office/officeart/2005/8/layout/default"/>
    <dgm:cxn modelId="{DF773681-AA38-4269-B348-70FA3F40D78F}" type="presParOf" srcId="{09A907C2-54D4-479C-8B9A-F0D756FCA2A5}" destId="{4B701AE2-4C2D-47DC-83FA-70B5EA67761E}" srcOrd="3" destOrd="0" presId="urn:microsoft.com/office/officeart/2005/8/layout/default"/>
    <dgm:cxn modelId="{2AABB459-A0E0-4F59-A5EA-A2A6D5FB5FC6}" type="presParOf" srcId="{09A907C2-54D4-479C-8B9A-F0D756FCA2A5}" destId="{7FB21F67-E025-4C29-8FC6-9C4525C722A5}" srcOrd="4" destOrd="0" presId="urn:microsoft.com/office/officeart/2005/8/layout/default"/>
    <dgm:cxn modelId="{13037781-D920-4509-93A9-462C1CFA6C52}" type="presParOf" srcId="{09A907C2-54D4-479C-8B9A-F0D756FCA2A5}" destId="{CEE2B451-A89A-43B9-BD23-550DAC4F842F}" srcOrd="5" destOrd="0" presId="urn:microsoft.com/office/officeart/2005/8/layout/default"/>
    <dgm:cxn modelId="{A91433B2-81FE-4E17-AFFF-808C8911FDCA}" type="presParOf" srcId="{09A907C2-54D4-479C-8B9A-F0D756FCA2A5}" destId="{67F4FB2E-5BC8-4719-A0D1-FC19290902D1}" srcOrd="6" destOrd="0" presId="urn:microsoft.com/office/officeart/2005/8/layout/default"/>
    <dgm:cxn modelId="{E0091563-BA4B-41D5-B523-FC3D8AF90322}" type="presParOf" srcId="{09A907C2-54D4-479C-8B9A-F0D756FCA2A5}" destId="{6DD9A6FA-AD35-4BCC-81F3-08B69EB9D941}" srcOrd="7" destOrd="0" presId="urn:microsoft.com/office/officeart/2005/8/layout/default"/>
    <dgm:cxn modelId="{C8088DE3-8CF5-4767-97EF-7F7CFBCE08C3}" type="presParOf" srcId="{09A907C2-54D4-479C-8B9A-F0D756FCA2A5}" destId="{634F1499-3538-4866-A8DB-70D4C14894B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F582D6-7F31-479A-B4C1-480F098F489C}"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0F7910BF-0D38-4AEC-A300-CE2812CA6FA1}">
      <dgm:prSet/>
      <dgm:spPr/>
      <dgm:t>
        <a:bodyPr/>
        <a:lstStyle/>
        <a:p>
          <a:pPr>
            <a:defRPr b="1"/>
          </a:pPr>
          <a:r>
            <a:rPr lang="en-US"/>
            <a:t>Tuesday</a:t>
          </a:r>
        </a:p>
      </dgm:t>
    </dgm:pt>
    <dgm:pt modelId="{60B68C38-FDD0-4A71-A41D-2E878C852910}" type="parTrans" cxnId="{A20C84BB-38A8-4103-B513-DF50D8C6D347}">
      <dgm:prSet/>
      <dgm:spPr/>
      <dgm:t>
        <a:bodyPr/>
        <a:lstStyle/>
        <a:p>
          <a:endParaRPr lang="en-US"/>
        </a:p>
      </dgm:t>
    </dgm:pt>
    <dgm:pt modelId="{70FF4740-EF66-4D80-ACDA-549ED5D55183}" type="sibTrans" cxnId="{A20C84BB-38A8-4103-B513-DF50D8C6D347}">
      <dgm:prSet/>
      <dgm:spPr/>
      <dgm:t>
        <a:bodyPr/>
        <a:lstStyle/>
        <a:p>
          <a:endParaRPr lang="en-US"/>
        </a:p>
      </dgm:t>
    </dgm:pt>
    <dgm:pt modelId="{D02257A0-A7A1-4DA3-B849-775E3C965678}">
      <dgm:prSet/>
      <dgm:spPr/>
      <dgm:t>
        <a:bodyPr/>
        <a:lstStyle/>
        <a:p>
          <a:r>
            <a:rPr lang="en-US" dirty="0"/>
            <a:t>Create an obstacle course in your back yard. Time yourself moving through your obstacle course. In your workbook, record your times using minutes (m), seconds (s) and milliseconds (</a:t>
          </a:r>
          <a:r>
            <a:rPr lang="en-US" dirty="0" err="1"/>
            <a:t>ms</a:t>
          </a:r>
          <a:r>
            <a:rPr lang="en-US" dirty="0"/>
            <a:t>).</a:t>
          </a:r>
        </a:p>
      </dgm:t>
    </dgm:pt>
    <dgm:pt modelId="{6EDB823D-3B48-44AF-9EED-A869F7633FA1}" type="parTrans" cxnId="{F0EFC43A-EAAA-4630-A630-36C6FF549480}">
      <dgm:prSet/>
      <dgm:spPr/>
      <dgm:t>
        <a:bodyPr/>
        <a:lstStyle/>
        <a:p>
          <a:endParaRPr lang="en-US"/>
        </a:p>
      </dgm:t>
    </dgm:pt>
    <dgm:pt modelId="{144FC55F-1AC5-47B8-BC69-BFF6E905C351}" type="sibTrans" cxnId="{F0EFC43A-EAAA-4630-A630-36C6FF549480}">
      <dgm:prSet/>
      <dgm:spPr/>
      <dgm:t>
        <a:bodyPr/>
        <a:lstStyle/>
        <a:p>
          <a:endParaRPr lang="en-US"/>
        </a:p>
      </dgm:t>
    </dgm:pt>
    <dgm:pt modelId="{269FD187-110A-48E7-96BC-962F8F54874E}">
      <dgm:prSet/>
      <dgm:spPr/>
      <dgm:t>
        <a:bodyPr/>
        <a:lstStyle/>
        <a:p>
          <a:pPr>
            <a:defRPr b="1"/>
          </a:pPr>
          <a:r>
            <a:rPr lang="en-US"/>
            <a:t>Wednesday</a:t>
          </a:r>
        </a:p>
      </dgm:t>
    </dgm:pt>
    <dgm:pt modelId="{6C4C8A77-00D2-46C4-A676-555D2F384064}" type="parTrans" cxnId="{35D630D6-3371-4FF3-85A9-5D27E89D3382}">
      <dgm:prSet/>
      <dgm:spPr/>
      <dgm:t>
        <a:bodyPr/>
        <a:lstStyle/>
        <a:p>
          <a:endParaRPr lang="en-US"/>
        </a:p>
      </dgm:t>
    </dgm:pt>
    <dgm:pt modelId="{2EDC02C8-BB2E-4A3D-87E7-7EE97236DEE8}" type="sibTrans" cxnId="{35D630D6-3371-4FF3-85A9-5D27E89D3382}">
      <dgm:prSet/>
      <dgm:spPr/>
      <dgm:t>
        <a:bodyPr/>
        <a:lstStyle/>
        <a:p>
          <a:endParaRPr lang="en-US"/>
        </a:p>
      </dgm:t>
    </dgm:pt>
    <dgm:pt modelId="{71C7F0FA-5EBE-4092-BB0A-0944F45B63BB}">
      <dgm:prSet/>
      <dgm:spPr/>
      <dgm:t>
        <a:bodyPr/>
        <a:lstStyle/>
        <a:p>
          <a:r>
            <a:rPr lang="en-US" dirty="0"/>
            <a:t>Dribbling is the skill of moving a ball forwards with slight touches of the ball with your feet. Dribble a ball in your back yard. </a:t>
          </a:r>
        </a:p>
      </dgm:t>
    </dgm:pt>
    <dgm:pt modelId="{8C00416D-A49F-47C6-8386-023A8008C0CB}" type="parTrans" cxnId="{E53785FD-B48D-482C-8353-0162C7715797}">
      <dgm:prSet/>
      <dgm:spPr/>
      <dgm:t>
        <a:bodyPr/>
        <a:lstStyle/>
        <a:p>
          <a:endParaRPr lang="en-US"/>
        </a:p>
      </dgm:t>
    </dgm:pt>
    <dgm:pt modelId="{D7498B61-323F-49A2-B569-97BAF2F433EF}" type="sibTrans" cxnId="{E53785FD-B48D-482C-8353-0162C7715797}">
      <dgm:prSet/>
      <dgm:spPr/>
      <dgm:t>
        <a:bodyPr/>
        <a:lstStyle/>
        <a:p>
          <a:endParaRPr lang="en-US"/>
        </a:p>
      </dgm:t>
    </dgm:pt>
    <dgm:pt modelId="{47C01354-91A9-4B37-9EA0-98A9BCE81D93}">
      <dgm:prSet/>
      <dgm:spPr/>
      <dgm:t>
        <a:bodyPr/>
        <a:lstStyle/>
        <a:p>
          <a:pPr>
            <a:defRPr b="1"/>
          </a:pPr>
          <a:r>
            <a:rPr lang="en-US"/>
            <a:t>Thursday</a:t>
          </a:r>
        </a:p>
      </dgm:t>
    </dgm:pt>
    <dgm:pt modelId="{A0F26361-38DE-48C1-B675-1CD94F14747A}" type="parTrans" cxnId="{439A9158-D8DD-4BBA-9B57-260D6A4FC437}">
      <dgm:prSet/>
      <dgm:spPr/>
      <dgm:t>
        <a:bodyPr/>
        <a:lstStyle/>
        <a:p>
          <a:endParaRPr lang="en-US"/>
        </a:p>
      </dgm:t>
    </dgm:pt>
    <dgm:pt modelId="{8141F9C5-F580-4D48-9AD7-E9289E7819F5}" type="sibTrans" cxnId="{439A9158-D8DD-4BBA-9B57-260D6A4FC437}">
      <dgm:prSet/>
      <dgm:spPr/>
      <dgm:t>
        <a:bodyPr/>
        <a:lstStyle/>
        <a:p>
          <a:endParaRPr lang="en-US"/>
        </a:p>
      </dgm:t>
    </dgm:pt>
    <dgm:pt modelId="{5FDD71C8-0537-4895-ADD5-3FA9F2C19FF7}">
      <dgm:prSet/>
      <dgm:spPr/>
      <dgm:t>
        <a:bodyPr/>
        <a:lstStyle/>
        <a:p>
          <a:r>
            <a:rPr lang="en-US" dirty="0"/>
            <a:t>Go for a walk with your family and take photographs of some signs you see that are designed to keep you safe.</a:t>
          </a:r>
        </a:p>
      </dgm:t>
    </dgm:pt>
    <dgm:pt modelId="{8FC861B6-C0CB-4EBE-BB4D-6CFC28246D5F}" type="parTrans" cxnId="{C98EB5BD-4F41-4635-B4DF-FBAC8855D9DE}">
      <dgm:prSet/>
      <dgm:spPr/>
      <dgm:t>
        <a:bodyPr/>
        <a:lstStyle/>
        <a:p>
          <a:endParaRPr lang="en-US"/>
        </a:p>
      </dgm:t>
    </dgm:pt>
    <dgm:pt modelId="{7FDB2810-C4E2-4858-8212-6B70797365FD}" type="sibTrans" cxnId="{C98EB5BD-4F41-4635-B4DF-FBAC8855D9DE}">
      <dgm:prSet/>
      <dgm:spPr/>
      <dgm:t>
        <a:bodyPr/>
        <a:lstStyle/>
        <a:p>
          <a:endParaRPr lang="en-US"/>
        </a:p>
      </dgm:t>
    </dgm:pt>
    <dgm:pt modelId="{96EACF2C-C75D-48B3-A803-9E43BDD31A6D}">
      <dgm:prSet/>
      <dgm:spPr/>
      <dgm:t>
        <a:bodyPr/>
        <a:lstStyle/>
        <a:p>
          <a:pPr>
            <a:defRPr b="1"/>
          </a:pPr>
          <a:r>
            <a:rPr lang="en-US"/>
            <a:t>Friday</a:t>
          </a:r>
        </a:p>
      </dgm:t>
    </dgm:pt>
    <dgm:pt modelId="{3EB00B90-B746-4A90-B1D5-230004B6AFC9}" type="parTrans" cxnId="{EF135D8E-2873-4165-B44A-287431A2FDC6}">
      <dgm:prSet/>
      <dgm:spPr/>
      <dgm:t>
        <a:bodyPr/>
        <a:lstStyle/>
        <a:p>
          <a:endParaRPr lang="en-US"/>
        </a:p>
      </dgm:t>
    </dgm:pt>
    <dgm:pt modelId="{B7B83573-6CFD-45A9-89AC-2C419659BF5C}" type="sibTrans" cxnId="{EF135D8E-2873-4165-B44A-287431A2FDC6}">
      <dgm:prSet/>
      <dgm:spPr/>
      <dgm:t>
        <a:bodyPr/>
        <a:lstStyle/>
        <a:p>
          <a:endParaRPr lang="en-US"/>
        </a:p>
      </dgm:t>
    </dgm:pt>
    <dgm:pt modelId="{8137B4FD-A8BA-43D2-8793-A8CBD6B451DC}">
      <dgm:prSet/>
      <dgm:spPr/>
      <dgm:t>
        <a:bodyPr/>
        <a:lstStyle/>
        <a:p>
          <a:r>
            <a:rPr lang="en-US"/>
            <a:t>Practise running, jumping and skipping.</a:t>
          </a:r>
        </a:p>
      </dgm:t>
    </dgm:pt>
    <dgm:pt modelId="{8CFDA91D-63B8-4750-8146-ACDAE124B959}" type="parTrans" cxnId="{7506F201-001F-418A-A0DD-8BB5A8D20BBF}">
      <dgm:prSet/>
      <dgm:spPr/>
      <dgm:t>
        <a:bodyPr/>
        <a:lstStyle/>
        <a:p>
          <a:endParaRPr lang="en-US"/>
        </a:p>
      </dgm:t>
    </dgm:pt>
    <dgm:pt modelId="{1675E528-D53F-47E2-B123-6661EB23CFC1}" type="sibTrans" cxnId="{7506F201-001F-418A-A0DD-8BB5A8D20BBF}">
      <dgm:prSet/>
      <dgm:spPr/>
      <dgm:t>
        <a:bodyPr/>
        <a:lstStyle/>
        <a:p>
          <a:endParaRPr lang="en-US"/>
        </a:p>
      </dgm:t>
    </dgm:pt>
    <dgm:pt modelId="{A3C04ACC-C02E-4444-B1EC-359E3CB56FF3}" type="pres">
      <dgm:prSet presAssocID="{68F582D6-7F31-479A-B4C1-480F098F489C}" presName="root" presStyleCnt="0">
        <dgm:presLayoutVars>
          <dgm:chMax/>
          <dgm:chPref/>
          <dgm:animLvl val="lvl"/>
        </dgm:presLayoutVars>
      </dgm:prSet>
      <dgm:spPr/>
    </dgm:pt>
    <dgm:pt modelId="{3150B300-DEBB-4DF5-85CD-1A36D77CA0F7}" type="pres">
      <dgm:prSet presAssocID="{68F582D6-7F31-479A-B4C1-480F098F489C}"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4BE08629-BBDB-4B86-A121-E9465915238F}" type="pres">
      <dgm:prSet presAssocID="{68F582D6-7F31-479A-B4C1-480F098F489C}" presName="nodes" presStyleCnt="0">
        <dgm:presLayoutVars>
          <dgm:chMax/>
          <dgm:chPref/>
          <dgm:animLvl val="lvl"/>
        </dgm:presLayoutVars>
      </dgm:prSet>
      <dgm:spPr/>
    </dgm:pt>
    <dgm:pt modelId="{2ADD9BC9-9E44-4CB5-9606-2D026E7702DD}" type="pres">
      <dgm:prSet presAssocID="{0F7910BF-0D38-4AEC-A300-CE2812CA6FA1}" presName="composite" presStyleCnt="0"/>
      <dgm:spPr/>
    </dgm:pt>
    <dgm:pt modelId="{064C6A56-CB94-46A6-84F3-6CA60145B36A}" type="pres">
      <dgm:prSet presAssocID="{0F7910BF-0D38-4AEC-A300-CE2812CA6FA1}"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0708C67-86A9-4528-A455-02B523E285E7}" type="pres">
      <dgm:prSet presAssocID="{0F7910BF-0D38-4AEC-A300-CE2812CA6FA1}" presName="DropPinPlaceHolder" presStyleCnt="0"/>
      <dgm:spPr/>
    </dgm:pt>
    <dgm:pt modelId="{3BCB09B5-E625-40A0-BCD2-56C5956A0A87}" type="pres">
      <dgm:prSet presAssocID="{0F7910BF-0D38-4AEC-A300-CE2812CA6FA1}" presName="DropPin" presStyleLbl="alignNode1" presStyleIdx="0" presStyleCnt="4"/>
      <dgm:spPr/>
    </dgm:pt>
    <dgm:pt modelId="{AC9021C0-E126-47FA-85C0-F3209DB5CF52}" type="pres">
      <dgm:prSet presAssocID="{0F7910BF-0D38-4AEC-A300-CE2812CA6FA1}"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EF2F055C-C8B5-441E-BA1D-E2FBBED65A16}" type="pres">
      <dgm:prSet presAssocID="{0F7910BF-0D38-4AEC-A300-CE2812CA6FA1}" presName="L2TextContainer" presStyleLbl="revTx" presStyleIdx="0" presStyleCnt="8">
        <dgm:presLayoutVars>
          <dgm:bulletEnabled val="1"/>
        </dgm:presLayoutVars>
      </dgm:prSet>
      <dgm:spPr/>
    </dgm:pt>
    <dgm:pt modelId="{A89434A4-8848-43EE-B22B-2F8BA822BF10}" type="pres">
      <dgm:prSet presAssocID="{0F7910BF-0D38-4AEC-A300-CE2812CA6FA1}" presName="L1TextContainer" presStyleLbl="revTx" presStyleIdx="1" presStyleCnt="8">
        <dgm:presLayoutVars>
          <dgm:chMax val="1"/>
          <dgm:chPref val="1"/>
          <dgm:bulletEnabled val="1"/>
        </dgm:presLayoutVars>
      </dgm:prSet>
      <dgm:spPr/>
    </dgm:pt>
    <dgm:pt modelId="{7F98DA5D-B89D-425F-86F8-593010A855D1}" type="pres">
      <dgm:prSet presAssocID="{0F7910BF-0D38-4AEC-A300-CE2812CA6FA1}"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72F59E80-E328-47CB-A15F-C09DEBA49352}" type="pres">
      <dgm:prSet presAssocID="{0F7910BF-0D38-4AEC-A300-CE2812CA6FA1}" presName="EmptyPlaceHolder" presStyleCnt="0"/>
      <dgm:spPr/>
    </dgm:pt>
    <dgm:pt modelId="{6A70219C-3DCE-4AAB-9B7B-611DAB0738EE}" type="pres">
      <dgm:prSet presAssocID="{70FF4740-EF66-4D80-ACDA-549ED5D55183}" presName="spaceBetweenRectangles" presStyleCnt="0"/>
      <dgm:spPr/>
    </dgm:pt>
    <dgm:pt modelId="{5C9F05FB-9839-414D-9510-9E461B33B512}" type="pres">
      <dgm:prSet presAssocID="{269FD187-110A-48E7-96BC-962F8F54874E}" presName="composite" presStyleCnt="0"/>
      <dgm:spPr/>
    </dgm:pt>
    <dgm:pt modelId="{4E7EDA32-6F08-4AA3-86C8-3A7D09CB8D99}" type="pres">
      <dgm:prSet presAssocID="{269FD187-110A-48E7-96BC-962F8F54874E}" presName="ConnectorPoint" presStyleLbl="lnNode1" presStyleIdx="1" presStyleCnt="4"/>
      <dgm:spPr>
        <a:solidFill>
          <a:schemeClr val="accent2">
            <a:hueOff val="498922"/>
            <a:satOff val="-225"/>
            <a:lumOff val="2352"/>
            <a:alphaOff val="0"/>
          </a:schemeClr>
        </a:solidFill>
        <a:ln w="6350" cap="flat" cmpd="sng" algn="ctr">
          <a:solidFill>
            <a:schemeClr val="lt1">
              <a:hueOff val="0"/>
              <a:satOff val="0"/>
              <a:lumOff val="0"/>
              <a:alphaOff val="0"/>
            </a:schemeClr>
          </a:solidFill>
          <a:prstDash val="solid"/>
          <a:miter lim="800000"/>
        </a:ln>
        <a:effectLst/>
      </dgm:spPr>
    </dgm:pt>
    <dgm:pt modelId="{CE0E40B1-3484-46F8-AFF1-F3E2BF128C99}" type="pres">
      <dgm:prSet presAssocID="{269FD187-110A-48E7-96BC-962F8F54874E}" presName="DropPinPlaceHolder" presStyleCnt="0"/>
      <dgm:spPr/>
    </dgm:pt>
    <dgm:pt modelId="{B4B7780A-2FB0-43FC-855A-64883B8C99BD}" type="pres">
      <dgm:prSet presAssocID="{269FD187-110A-48E7-96BC-962F8F54874E}" presName="DropPin" presStyleLbl="alignNode1" presStyleIdx="1" presStyleCnt="4"/>
      <dgm:spPr/>
    </dgm:pt>
    <dgm:pt modelId="{D33FF971-72F6-42E7-A837-C774961E59FE}" type="pres">
      <dgm:prSet presAssocID="{269FD187-110A-48E7-96BC-962F8F54874E}"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872276E0-1F5C-4FA7-944C-2055B7046A37}" type="pres">
      <dgm:prSet presAssocID="{269FD187-110A-48E7-96BC-962F8F54874E}" presName="L2TextContainer" presStyleLbl="revTx" presStyleIdx="2" presStyleCnt="8">
        <dgm:presLayoutVars>
          <dgm:bulletEnabled val="1"/>
        </dgm:presLayoutVars>
      </dgm:prSet>
      <dgm:spPr/>
    </dgm:pt>
    <dgm:pt modelId="{0F5D2B05-A523-4E98-8E48-463F6EA24CFA}" type="pres">
      <dgm:prSet presAssocID="{269FD187-110A-48E7-96BC-962F8F54874E}" presName="L1TextContainer" presStyleLbl="revTx" presStyleIdx="3" presStyleCnt="8">
        <dgm:presLayoutVars>
          <dgm:chMax val="1"/>
          <dgm:chPref val="1"/>
          <dgm:bulletEnabled val="1"/>
        </dgm:presLayoutVars>
      </dgm:prSet>
      <dgm:spPr/>
    </dgm:pt>
    <dgm:pt modelId="{3DC71D9C-EBC1-4BF5-B651-EC9ACC15BF1F}" type="pres">
      <dgm:prSet presAssocID="{269FD187-110A-48E7-96BC-962F8F54874E}" presName="ConnectLine" presStyleLbl="sibTrans1D1" presStyleIdx="1" presStyleCnt="4"/>
      <dgm:spPr>
        <a:noFill/>
        <a:ln w="12700" cap="flat" cmpd="sng" algn="ctr">
          <a:solidFill>
            <a:schemeClr val="accent2">
              <a:hueOff val="498922"/>
              <a:satOff val="-225"/>
              <a:lumOff val="2352"/>
              <a:alphaOff val="0"/>
            </a:schemeClr>
          </a:solidFill>
          <a:prstDash val="dash"/>
          <a:miter lim="800000"/>
        </a:ln>
        <a:effectLst/>
      </dgm:spPr>
    </dgm:pt>
    <dgm:pt modelId="{CAF195F2-4C3C-4AA8-BF35-8671EC750B35}" type="pres">
      <dgm:prSet presAssocID="{269FD187-110A-48E7-96BC-962F8F54874E}" presName="EmptyPlaceHolder" presStyleCnt="0"/>
      <dgm:spPr/>
    </dgm:pt>
    <dgm:pt modelId="{48F16A8D-24F7-4B43-9D81-67BAA87EE262}" type="pres">
      <dgm:prSet presAssocID="{2EDC02C8-BB2E-4A3D-87E7-7EE97236DEE8}" presName="spaceBetweenRectangles" presStyleCnt="0"/>
      <dgm:spPr/>
    </dgm:pt>
    <dgm:pt modelId="{60377535-0E6E-461D-A33E-6545AD583A34}" type="pres">
      <dgm:prSet presAssocID="{47C01354-91A9-4B37-9EA0-98A9BCE81D93}" presName="composite" presStyleCnt="0"/>
      <dgm:spPr/>
    </dgm:pt>
    <dgm:pt modelId="{0D25B71A-6400-45DD-B608-E2AFB73D48C9}" type="pres">
      <dgm:prSet presAssocID="{47C01354-91A9-4B37-9EA0-98A9BCE81D93}" presName="ConnectorPoint" presStyleLbl="lnNode1" presStyleIdx="2" presStyleCnt="4"/>
      <dgm:spPr>
        <a:solidFill>
          <a:schemeClr val="accent2">
            <a:hueOff val="997845"/>
            <a:satOff val="-449"/>
            <a:lumOff val="4705"/>
            <a:alphaOff val="0"/>
          </a:schemeClr>
        </a:solidFill>
        <a:ln w="6350" cap="flat" cmpd="sng" algn="ctr">
          <a:solidFill>
            <a:schemeClr val="lt1">
              <a:hueOff val="0"/>
              <a:satOff val="0"/>
              <a:lumOff val="0"/>
              <a:alphaOff val="0"/>
            </a:schemeClr>
          </a:solidFill>
          <a:prstDash val="solid"/>
          <a:miter lim="800000"/>
        </a:ln>
        <a:effectLst/>
      </dgm:spPr>
    </dgm:pt>
    <dgm:pt modelId="{6590D9AF-D119-4E0D-BFEE-D4A71CADE7AD}" type="pres">
      <dgm:prSet presAssocID="{47C01354-91A9-4B37-9EA0-98A9BCE81D93}" presName="DropPinPlaceHolder" presStyleCnt="0"/>
      <dgm:spPr/>
    </dgm:pt>
    <dgm:pt modelId="{C28BAF68-DCE2-485B-A402-85DC74262F5B}" type="pres">
      <dgm:prSet presAssocID="{47C01354-91A9-4B37-9EA0-98A9BCE81D93}" presName="DropPin" presStyleLbl="alignNode1" presStyleIdx="2" presStyleCnt="4"/>
      <dgm:spPr/>
    </dgm:pt>
    <dgm:pt modelId="{5EE14646-07C5-4DAC-B174-FA8740454E9E}" type="pres">
      <dgm:prSet presAssocID="{47C01354-91A9-4B37-9EA0-98A9BCE81D93}"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3A3AF05D-02DE-459A-9014-139C8F93B8C4}" type="pres">
      <dgm:prSet presAssocID="{47C01354-91A9-4B37-9EA0-98A9BCE81D93}" presName="L2TextContainer" presStyleLbl="revTx" presStyleIdx="4" presStyleCnt="8">
        <dgm:presLayoutVars>
          <dgm:bulletEnabled val="1"/>
        </dgm:presLayoutVars>
      </dgm:prSet>
      <dgm:spPr/>
    </dgm:pt>
    <dgm:pt modelId="{BF790DEE-7ED5-4203-8C52-55E72F180D17}" type="pres">
      <dgm:prSet presAssocID="{47C01354-91A9-4B37-9EA0-98A9BCE81D93}" presName="L1TextContainer" presStyleLbl="revTx" presStyleIdx="5" presStyleCnt="8">
        <dgm:presLayoutVars>
          <dgm:chMax val="1"/>
          <dgm:chPref val="1"/>
          <dgm:bulletEnabled val="1"/>
        </dgm:presLayoutVars>
      </dgm:prSet>
      <dgm:spPr/>
    </dgm:pt>
    <dgm:pt modelId="{58C0F04D-7533-4CA3-9526-99BC394230A0}" type="pres">
      <dgm:prSet presAssocID="{47C01354-91A9-4B37-9EA0-98A9BCE81D93}" presName="ConnectLine" presStyleLbl="sibTrans1D1" presStyleIdx="2" presStyleCnt="4"/>
      <dgm:spPr>
        <a:noFill/>
        <a:ln w="12700" cap="flat" cmpd="sng" algn="ctr">
          <a:solidFill>
            <a:schemeClr val="accent2">
              <a:hueOff val="997845"/>
              <a:satOff val="-449"/>
              <a:lumOff val="4705"/>
              <a:alphaOff val="0"/>
            </a:schemeClr>
          </a:solidFill>
          <a:prstDash val="dash"/>
          <a:miter lim="800000"/>
        </a:ln>
        <a:effectLst/>
      </dgm:spPr>
    </dgm:pt>
    <dgm:pt modelId="{5F92FCFF-46FF-4028-9A5C-24C669664501}" type="pres">
      <dgm:prSet presAssocID="{47C01354-91A9-4B37-9EA0-98A9BCE81D93}" presName="EmptyPlaceHolder" presStyleCnt="0"/>
      <dgm:spPr/>
    </dgm:pt>
    <dgm:pt modelId="{E76ADE31-157B-4FDA-B2D7-A56958EBF2DE}" type="pres">
      <dgm:prSet presAssocID="{8141F9C5-F580-4D48-9AD7-E9289E7819F5}" presName="spaceBetweenRectangles" presStyleCnt="0"/>
      <dgm:spPr/>
    </dgm:pt>
    <dgm:pt modelId="{9557EF94-CA75-4B3D-A811-3813AFD7210B}" type="pres">
      <dgm:prSet presAssocID="{96EACF2C-C75D-48B3-A803-9E43BDD31A6D}" presName="composite" presStyleCnt="0"/>
      <dgm:spPr/>
    </dgm:pt>
    <dgm:pt modelId="{F944FEA5-D110-4F8A-8E7B-F3E1D9465E1C}" type="pres">
      <dgm:prSet presAssocID="{96EACF2C-C75D-48B3-A803-9E43BDD31A6D}" presName="ConnectorPoint" presStyleLbl="lnNode1" presStyleIdx="3" presStyleCnt="4"/>
      <dgm:spPr>
        <a:solidFill>
          <a:schemeClr val="accent2">
            <a:hueOff val="1496767"/>
            <a:satOff val="-674"/>
            <a:lumOff val="7057"/>
            <a:alphaOff val="0"/>
          </a:schemeClr>
        </a:solidFill>
        <a:ln w="6350" cap="flat" cmpd="sng" algn="ctr">
          <a:solidFill>
            <a:schemeClr val="lt1">
              <a:hueOff val="0"/>
              <a:satOff val="0"/>
              <a:lumOff val="0"/>
              <a:alphaOff val="0"/>
            </a:schemeClr>
          </a:solidFill>
          <a:prstDash val="solid"/>
          <a:miter lim="800000"/>
        </a:ln>
        <a:effectLst/>
      </dgm:spPr>
    </dgm:pt>
    <dgm:pt modelId="{607A6306-A1B7-40B0-80C5-B9443BD10004}" type="pres">
      <dgm:prSet presAssocID="{96EACF2C-C75D-48B3-A803-9E43BDD31A6D}" presName="DropPinPlaceHolder" presStyleCnt="0"/>
      <dgm:spPr/>
    </dgm:pt>
    <dgm:pt modelId="{D2725785-5E81-493B-9ECE-6C67A016BD7A}" type="pres">
      <dgm:prSet presAssocID="{96EACF2C-C75D-48B3-A803-9E43BDD31A6D}" presName="DropPin" presStyleLbl="alignNode1" presStyleIdx="3" presStyleCnt="4"/>
      <dgm:spPr/>
    </dgm:pt>
    <dgm:pt modelId="{BF47CD9F-4698-4776-9CF2-968C002A3BC6}" type="pres">
      <dgm:prSet presAssocID="{96EACF2C-C75D-48B3-A803-9E43BDD31A6D}"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0F38B3BC-E0E0-491D-B52B-7E440253DF67}" type="pres">
      <dgm:prSet presAssocID="{96EACF2C-C75D-48B3-A803-9E43BDD31A6D}" presName="L2TextContainer" presStyleLbl="revTx" presStyleIdx="6" presStyleCnt="8">
        <dgm:presLayoutVars>
          <dgm:bulletEnabled val="1"/>
        </dgm:presLayoutVars>
      </dgm:prSet>
      <dgm:spPr/>
    </dgm:pt>
    <dgm:pt modelId="{42C2EF4E-69B7-470E-8382-E1FB0D0FDC4E}" type="pres">
      <dgm:prSet presAssocID="{96EACF2C-C75D-48B3-A803-9E43BDD31A6D}" presName="L1TextContainer" presStyleLbl="revTx" presStyleIdx="7" presStyleCnt="8">
        <dgm:presLayoutVars>
          <dgm:chMax val="1"/>
          <dgm:chPref val="1"/>
          <dgm:bulletEnabled val="1"/>
        </dgm:presLayoutVars>
      </dgm:prSet>
      <dgm:spPr/>
    </dgm:pt>
    <dgm:pt modelId="{F7086742-7754-4D43-9F81-38882D8C27C4}" type="pres">
      <dgm:prSet presAssocID="{96EACF2C-C75D-48B3-A803-9E43BDD31A6D}" presName="ConnectLine" presStyleLbl="sibTrans1D1" presStyleIdx="3" presStyleCnt="4"/>
      <dgm:spPr>
        <a:noFill/>
        <a:ln w="12700" cap="flat" cmpd="sng" algn="ctr">
          <a:solidFill>
            <a:schemeClr val="accent2">
              <a:hueOff val="1496767"/>
              <a:satOff val="-674"/>
              <a:lumOff val="7057"/>
              <a:alphaOff val="0"/>
            </a:schemeClr>
          </a:solidFill>
          <a:prstDash val="dash"/>
          <a:miter lim="800000"/>
        </a:ln>
        <a:effectLst/>
      </dgm:spPr>
    </dgm:pt>
    <dgm:pt modelId="{7C7229C2-7BFF-48A7-8CB6-45149237390E}" type="pres">
      <dgm:prSet presAssocID="{96EACF2C-C75D-48B3-A803-9E43BDD31A6D}" presName="EmptyPlaceHolder" presStyleCnt="0"/>
      <dgm:spPr/>
    </dgm:pt>
  </dgm:ptLst>
  <dgm:cxnLst>
    <dgm:cxn modelId="{7506F201-001F-418A-A0DD-8BB5A8D20BBF}" srcId="{96EACF2C-C75D-48B3-A803-9E43BDD31A6D}" destId="{8137B4FD-A8BA-43D2-8793-A8CBD6B451DC}" srcOrd="0" destOrd="0" parTransId="{8CFDA91D-63B8-4750-8146-ACDAE124B959}" sibTransId="{1675E528-D53F-47E2-B123-6661EB23CFC1}"/>
    <dgm:cxn modelId="{F0EFC43A-EAAA-4630-A630-36C6FF549480}" srcId="{0F7910BF-0D38-4AEC-A300-CE2812CA6FA1}" destId="{D02257A0-A7A1-4DA3-B849-775E3C965678}" srcOrd="0" destOrd="0" parTransId="{6EDB823D-3B48-44AF-9EED-A869F7633FA1}" sibTransId="{144FC55F-1AC5-47B8-BC69-BFF6E905C351}"/>
    <dgm:cxn modelId="{C8EA7E6E-FF1C-47F5-966D-D1D159863EFF}" type="presOf" srcId="{68F582D6-7F31-479A-B4C1-480F098F489C}" destId="{A3C04ACC-C02E-4444-B1EC-359E3CB56FF3}" srcOrd="0" destOrd="0" presId="urn:microsoft.com/office/officeart/2017/3/layout/DropPinTimeline"/>
    <dgm:cxn modelId="{49ADD66E-5C58-4A49-9B74-CB7CB09C1763}" type="presOf" srcId="{5FDD71C8-0537-4895-ADD5-3FA9F2C19FF7}" destId="{3A3AF05D-02DE-459A-9014-139C8F93B8C4}" srcOrd="0" destOrd="0" presId="urn:microsoft.com/office/officeart/2017/3/layout/DropPinTimeline"/>
    <dgm:cxn modelId="{439A9158-D8DD-4BBA-9B57-260D6A4FC437}" srcId="{68F582D6-7F31-479A-B4C1-480F098F489C}" destId="{47C01354-91A9-4B37-9EA0-98A9BCE81D93}" srcOrd="2" destOrd="0" parTransId="{A0F26361-38DE-48C1-B675-1CD94F14747A}" sibTransId="{8141F9C5-F580-4D48-9AD7-E9289E7819F5}"/>
    <dgm:cxn modelId="{EF135D8E-2873-4165-B44A-287431A2FDC6}" srcId="{68F582D6-7F31-479A-B4C1-480F098F489C}" destId="{96EACF2C-C75D-48B3-A803-9E43BDD31A6D}" srcOrd="3" destOrd="0" parTransId="{3EB00B90-B746-4A90-B1D5-230004B6AFC9}" sibTransId="{B7B83573-6CFD-45A9-89AC-2C419659BF5C}"/>
    <dgm:cxn modelId="{8299B8B0-6EC4-461D-B7A5-D149C0E08310}" type="presOf" srcId="{71C7F0FA-5EBE-4092-BB0A-0944F45B63BB}" destId="{872276E0-1F5C-4FA7-944C-2055B7046A37}" srcOrd="0" destOrd="0" presId="urn:microsoft.com/office/officeart/2017/3/layout/DropPinTimeline"/>
    <dgm:cxn modelId="{A20C84BB-38A8-4103-B513-DF50D8C6D347}" srcId="{68F582D6-7F31-479A-B4C1-480F098F489C}" destId="{0F7910BF-0D38-4AEC-A300-CE2812CA6FA1}" srcOrd="0" destOrd="0" parTransId="{60B68C38-FDD0-4A71-A41D-2E878C852910}" sibTransId="{70FF4740-EF66-4D80-ACDA-549ED5D55183}"/>
    <dgm:cxn modelId="{C98EB5BD-4F41-4635-B4DF-FBAC8855D9DE}" srcId="{47C01354-91A9-4B37-9EA0-98A9BCE81D93}" destId="{5FDD71C8-0537-4895-ADD5-3FA9F2C19FF7}" srcOrd="0" destOrd="0" parTransId="{8FC861B6-C0CB-4EBE-BB4D-6CFC28246D5F}" sibTransId="{7FDB2810-C4E2-4858-8212-6B70797365FD}"/>
    <dgm:cxn modelId="{CC50CCBD-2988-4C3B-823C-3A3ED105B46F}" type="presOf" srcId="{47C01354-91A9-4B37-9EA0-98A9BCE81D93}" destId="{BF790DEE-7ED5-4203-8C52-55E72F180D17}" srcOrd="0" destOrd="0" presId="urn:microsoft.com/office/officeart/2017/3/layout/DropPinTimeline"/>
    <dgm:cxn modelId="{BED7FDCA-F982-49FE-89C2-8C35E904DB0A}" type="presOf" srcId="{8137B4FD-A8BA-43D2-8793-A8CBD6B451DC}" destId="{0F38B3BC-E0E0-491D-B52B-7E440253DF67}" srcOrd="0" destOrd="0" presId="urn:microsoft.com/office/officeart/2017/3/layout/DropPinTimeline"/>
    <dgm:cxn modelId="{6FD9C9D2-53DE-4A32-ADEF-64965454F384}" type="presOf" srcId="{0F7910BF-0D38-4AEC-A300-CE2812CA6FA1}" destId="{A89434A4-8848-43EE-B22B-2F8BA822BF10}" srcOrd="0" destOrd="0" presId="urn:microsoft.com/office/officeart/2017/3/layout/DropPinTimeline"/>
    <dgm:cxn modelId="{35D630D6-3371-4FF3-85A9-5D27E89D3382}" srcId="{68F582D6-7F31-479A-B4C1-480F098F489C}" destId="{269FD187-110A-48E7-96BC-962F8F54874E}" srcOrd="1" destOrd="0" parTransId="{6C4C8A77-00D2-46C4-A676-555D2F384064}" sibTransId="{2EDC02C8-BB2E-4A3D-87E7-7EE97236DEE8}"/>
    <dgm:cxn modelId="{092BF3E1-7DD1-4ECE-A567-92AEA7DC029E}" type="presOf" srcId="{D02257A0-A7A1-4DA3-B849-775E3C965678}" destId="{EF2F055C-C8B5-441E-BA1D-E2FBBED65A16}" srcOrd="0" destOrd="0" presId="urn:microsoft.com/office/officeart/2017/3/layout/DropPinTimeline"/>
    <dgm:cxn modelId="{79AC3BE9-4FE2-41B8-83AB-F57901B98856}" type="presOf" srcId="{96EACF2C-C75D-48B3-A803-9E43BDD31A6D}" destId="{42C2EF4E-69B7-470E-8382-E1FB0D0FDC4E}" srcOrd="0" destOrd="0" presId="urn:microsoft.com/office/officeart/2017/3/layout/DropPinTimeline"/>
    <dgm:cxn modelId="{DDA955ED-398B-4600-BC8D-B89016BD8A33}" type="presOf" srcId="{269FD187-110A-48E7-96BC-962F8F54874E}" destId="{0F5D2B05-A523-4E98-8E48-463F6EA24CFA}" srcOrd="0" destOrd="0" presId="urn:microsoft.com/office/officeart/2017/3/layout/DropPinTimeline"/>
    <dgm:cxn modelId="{E53785FD-B48D-482C-8353-0162C7715797}" srcId="{269FD187-110A-48E7-96BC-962F8F54874E}" destId="{71C7F0FA-5EBE-4092-BB0A-0944F45B63BB}" srcOrd="0" destOrd="0" parTransId="{8C00416D-A49F-47C6-8386-023A8008C0CB}" sibTransId="{D7498B61-323F-49A2-B569-97BAF2F433EF}"/>
    <dgm:cxn modelId="{5866FF23-687E-4A19-8AA0-E71CCF5395D4}" type="presParOf" srcId="{A3C04ACC-C02E-4444-B1EC-359E3CB56FF3}" destId="{3150B300-DEBB-4DF5-85CD-1A36D77CA0F7}" srcOrd="0" destOrd="0" presId="urn:microsoft.com/office/officeart/2017/3/layout/DropPinTimeline"/>
    <dgm:cxn modelId="{DB607EB3-27B1-43B0-B767-7F01978F24BD}" type="presParOf" srcId="{A3C04ACC-C02E-4444-B1EC-359E3CB56FF3}" destId="{4BE08629-BBDB-4B86-A121-E9465915238F}" srcOrd="1" destOrd="0" presId="urn:microsoft.com/office/officeart/2017/3/layout/DropPinTimeline"/>
    <dgm:cxn modelId="{CA6CF93F-2912-4907-9B1E-AC50E5C3C4F2}" type="presParOf" srcId="{4BE08629-BBDB-4B86-A121-E9465915238F}" destId="{2ADD9BC9-9E44-4CB5-9606-2D026E7702DD}" srcOrd="0" destOrd="0" presId="urn:microsoft.com/office/officeart/2017/3/layout/DropPinTimeline"/>
    <dgm:cxn modelId="{900B6E03-4E00-40E2-8969-B53E4DFCA2C3}" type="presParOf" srcId="{2ADD9BC9-9E44-4CB5-9606-2D026E7702DD}" destId="{064C6A56-CB94-46A6-84F3-6CA60145B36A}" srcOrd="0" destOrd="0" presId="urn:microsoft.com/office/officeart/2017/3/layout/DropPinTimeline"/>
    <dgm:cxn modelId="{3C3EBA4C-C6EF-4DE8-B865-6DCC5A2942FE}" type="presParOf" srcId="{2ADD9BC9-9E44-4CB5-9606-2D026E7702DD}" destId="{60708C67-86A9-4528-A455-02B523E285E7}" srcOrd="1" destOrd="0" presId="urn:microsoft.com/office/officeart/2017/3/layout/DropPinTimeline"/>
    <dgm:cxn modelId="{4419CAEB-E8AC-4C82-9774-D2891E67D850}" type="presParOf" srcId="{60708C67-86A9-4528-A455-02B523E285E7}" destId="{3BCB09B5-E625-40A0-BCD2-56C5956A0A87}" srcOrd="0" destOrd="0" presId="urn:microsoft.com/office/officeart/2017/3/layout/DropPinTimeline"/>
    <dgm:cxn modelId="{B4429880-CF6A-4D58-93F7-8D8F7F0DA17D}" type="presParOf" srcId="{60708C67-86A9-4528-A455-02B523E285E7}" destId="{AC9021C0-E126-47FA-85C0-F3209DB5CF52}" srcOrd="1" destOrd="0" presId="urn:microsoft.com/office/officeart/2017/3/layout/DropPinTimeline"/>
    <dgm:cxn modelId="{02A06175-AD41-4033-BEA9-685D27C5559B}" type="presParOf" srcId="{2ADD9BC9-9E44-4CB5-9606-2D026E7702DD}" destId="{EF2F055C-C8B5-441E-BA1D-E2FBBED65A16}" srcOrd="2" destOrd="0" presId="urn:microsoft.com/office/officeart/2017/3/layout/DropPinTimeline"/>
    <dgm:cxn modelId="{5E689552-3A38-4ED7-89FB-80E08F1D4FC5}" type="presParOf" srcId="{2ADD9BC9-9E44-4CB5-9606-2D026E7702DD}" destId="{A89434A4-8848-43EE-B22B-2F8BA822BF10}" srcOrd="3" destOrd="0" presId="urn:microsoft.com/office/officeart/2017/3/layout/DropPinTimeline"/>
    <dgm:cxn modelId="{30FCE430-4CF3-46DE-B0EC-3EA23E9DB05C}" type="presParOf" srcId="{2ADD9BC9-9E44-4CB5-9606-2D026E7702DD}" destId="{7F98DA5D-B89D-425F-86F8-593010A855D1}" srcOrd="4" destOrd="0" presId="urn:microsoft.com/office/officeart/2017/3/layout/DropPinTimeline"/>
    <dgm:cxn modelId="{64C25757-9753-4351-BD79-A3AC170EB1F2}" type="presParOf" srcId="{2ADD9BC9-9E44-4CB5-9606-2D026E7702DD}" destId="{72F59E80-E328-47CB-A15F-C09DEBA49352}" srcOrd="5" destOrd="0" presId="urn:microsoft.com/office/officeart/2017/3/layout/DropPinTimeline"/>
    <dgm:cxn modelId="{65237F53-23CC-4F8B-8F7B-770A0E8DCC55}" type="presParOf" srcId="{4BE08629-BBDB-4B86-A121-E9465915238F}" destId="{6A70219C-3DCE-4AAB-9B7B-611DAB0738EE}" srcOrd="1" destOrd="0" presId="urn:microsoft.com/office/officeart/2017/3/layout/DropPinTimeline"/>
    <dgm:cxn modelId="{172579BA-07F0-42E5-B5D9-E9FF10B9BDDB}" type="presParOf" srcId="{4BE08629-BBDB-4B86-A121-E9465915238F}" destId="{5C9F05FB-9839-414D-9510-9E461B33B512}" srcOrd="2" destOrd="0" presId="urn:microsoft.com/office/officeart/2017/3/layout/DropPinTimeline"/>
    <dgm:cxn modelId="{1FAD3EB3-161F-499C-B8A6-8D316937C4C7}" type="presParOf" srcId="{5C9F05FB-9839-414D-9510-9E461B33B512}" destId="{4E7EDA32-6F08-4AA3-86C8-3A7D09CB8D99}" srcOrd="0" destOrd="0" presId="urn:microsoft.com/office/officeart/2017/3/layout/DropPinTimeline"/>
    <dgm:cxn modelId="{C12D5B6E-AE67-42FE-B7F6-216038E6075A}" type="presParOf" srcId="{5C9F05FB-9839-414D-9510-9E461B33B512}" destId="{CE0E40B1-3484-46F8-AFF1-F3E2BF128C99}" srcOrd="1" destOrd="0" presId="urn:microsoft.com/office/officeart/2017/3/layout/DropPinTimeline"/>
    <dgm:cxn modelId="{67E85F59-2083-46CD-8479-011BBE53BC3E}" type="presParOf" srcId="{CE0E40B1-3484-46F8-AFF1-F3E2BF128C99}" destId="{B4B7780A-2FB0-43FC-855A-64883B8C99BD}" srcOrd="0" destOrd="0" presId="urn:microsoft.com/office/officeart/2017/3/layout/DropPinTimeline"/>
    <dgm:cxn modelId="{BAB9B566-0E24-4AA2-AFA5-3EEBD3930339}" type="presParOf" srcId="{CE0E40B1-3484-46F8-AFF1-F3E2BF128C99}" destId="{D33FF971-72F6-42E7-A837-C774961E59FE}" srcOrd="1" destOrd="0" presId="urn:microsoft.com/office/officeart/2017/3/layout/DropPinTimeline"/>
    <dgm:cxn modelId="{85133685-5809-4AD7-9536-47091533A3FE}" type="presParOf" srcId="{5C9F05FB-9839-414D-9510-9E461B33B512}" destId="{872276E0-1F5C-4FA7-944C-2055B7046A37}" srcOrd="2" destOrd="0" presId="urn:microsoft.com/office/officeart/2017/3/layout/DropPinTimeline"/>
    <dgm:cxn modelId="{9AC51015-ACBF-401E-92B9-5D80BE12BC25}" type="presParOf" srcId="{5C9F05FB-9839-414D-9510-9E461B33B512}" destId="{0F5D2B05-A523-4E98-8E48-463F6EA24CFA}" srcOrd="3" destOrd="0" presId="urn:microsoft.com/office/officeart/2017/3/layout/DropPinTimeline"/>
    <dgm:cxn modelId="{8E36DE6D-0F9D-428B-BEAF-17EFC0356415}" type="presParOf" srcId="{5C9F05FB-9839-414D-9510-9E461B33B512}" destId="{3DC71D9C-EBC1-4BF5-B651-EC9ACC15BF1F}" srcOrd="4" destOrd="0" presId="urn:microsoft.com/office/officeart/2017/3/layout/DropPinTimeline"/>
    <dgm:cxn modelId="{58560ED6-A283-459F-A8FD-641430D79A28}" type="presParOf" srcId="{5C9F05FB-9839-414D-9510-9E461B33B512}" destId="{CAF195F2-4C3C-4AA8-BF35-8671EC750B35}" srcOrd="5" destOrd="0" presId="urn:microsoft.com/office/officeart/2017/3/layout/DropPinTimeline"/>
    <dgm:cxn modelId="{BDB5BB50-0E4E-4715-8596-C06CFA50DE69}" type="presParOf" srcId="{4BE08629-BBDB-4B86-A121-E9465915238F}" destId="{48F16A8D-24F7-4B43-9D81-67BAA87EE262}" srcOrd="3" destOrd="0" presId="urn:microsoft.com/office/officeart/2017/3/layout/DropPinTimeline"/>
    <dgm:cxn modelId="{CE289170-5FD0-4F59-A2DE-5845E1AAA834}" type="presParOf" srcId="{4BE08629-BBDB-4B86-A121-E9465915238F}" destId="{60377535-0E6E-461D-A33E-6545AD583A34}" srcOrd="4" destOrd="0" presId="urn:microsoft.com/office/officeart/2017/3/layout/DropPinTimeline"/>
    <dgm:cxn modelId="{D83A49BD-53E9-424E-B287-DEE139ED71A9}" type="presParOf" srcId="{60377535-0E6E-461D-A33E-6545AD583A34}" destId="{0D25B71A-6400-45DD-B608-E2AFB73D48C9}" srcOrd="0" destOrd="0" presId="urn:microsoft.com/office/officeart/2017/3/layout/DropPinTimeline"/>
    <dgm:cxn modelId="{6D68D288-FD0E-4F65-A47C-9865E0748BA9}" type="presParOf" srcId="{60377535-0E6E-461D-A33E-6545AD583A34}" destId="{6590D9AF-D119-4E0D-BFEE-D4A71CADE7AD}" srcOrd="1" destOrd="0" presId="urn:microsoft.com/office/officeart/2017/3/layout/DropPinTimeline"/>
    <dgm:cxn modelId="{274DD57D-97E3-4D76-9F9C-0A7CC357143B}" type="presParOf" srcId="{6590D9AF-D119-4E0D-BFEE-D4A71CADE7AD}" destId="{C28BAF68-DCE2-485B-A402-85DC74262F5B}" srcOrd="0" destOrd="0" presId="urn:microsoft.com/office/officeart/2017/3/layout/DropPinTimeline"/>
    <dgm:cxn modelId="{9B3A8CF3-B5E8-4592-BCC4-81C57663BC99}" type="presParOf" srcId="{6590D9AF-D119-4E0D-BFEE-D4A71CADE7AD}" destId="{5EE14646-07C5-4DAC-B174-FA8740454E9E}" srcOrd="1" destOrd="0" presId="urn:microsoft.com/office/officeart/2017/3/layout/DropPinTimeline"/>
    <dgm:cxn modelId="{B9C4CB50-0F55-4725-B7CB-3C24BF3ADCE7}" type="presParOf" srcId="{60377535-0E6E-461D-A33E-6545AD583A34}" destId="{3A3AF05D-02DE-459A-9014-139C8F93B8C4}" srcOrd="2" destOrd="0" presId="urn:microsoft.com/office/officeart/2017/3/layout/DropPinTimeline"/>
    <dgm:cxn modelId="{D13A161C-134B-4404-A413-D1D975B68320}" type="presParOf" srcId="{60377535-0E6E-461D-A33E-6545AD583A34}" destId="{BF790DEE-7ED5-4203-8C52-55E72F180D17}" srcOrd="3" destOrd="0" presId="urn:microsoft.com/office/officeart/2017/3/layout/DropPinTimeline"/>
    <dgm:cxn modelId="{AAA8C188-0BF8-446A-9EEE-C7959DB83FFF}" type="presParOf" srcId="{60377535-0E6E-461D-A33E-6545AD583A34}" destId="{58C0F04D-7533-4CA3-9526-99BC394230A0}" srcOrd="4" destOrd="0" presId="urn:microsoft.com/office/officeart/2017/3/layout/DropPinTimeline"/>
    <dgm:cxn modelId="{D06A2F02-FEB5-42A4-92C0-B8A9EA540C25}" type="presParOf" srcId="{60377535-0E6E-461D-A33E-6545AD583A34}" destId="{5F92FCFF-46FF-4028-9A5C-24C669664501}" srcOrd="5" destOrd="0" presId="urn:microsoft.com/office/officeart/2017/3/layout/DropPinTimeline"/>
    <dgm:cxn modelId="{5D1CE036-65A2-4335-9BBE-5D29D085B111}" type="presParOf" srcId="{4BE08629-BBDB-4B86-A121-E9465915238F}" destId="{E76ADE31-157B-4FDA-B2D7-A56958EBF2DE}" srcOrd="5" destOrd="0" presId="urn:microsoft.com/office/officeart/2017/3/layout/DropPinTimeline"/>
    <dgm:cxn modelId="{0508CC9A-A5BD-4742-9C8B-BAAEEC373866}" type="presParOf" srcId="{4BE08629-BBDB-4B86-A121-E9465915238F}" destId="{9557EF94-CA75-4B3D-A811-3813AFD7210B}" srcOrd="6" destOrd="0" presId="urn:microsoft.com/office/officeart/2017/3/layout/DropPinTimeline"/>
    <dgm:cxn modelId="{E4E5DEE1-8DCD-41EA-AD41-A04B8A3CC444}" type="presParOf" srcId="{9557EF94-CA75-4B3D-A811-3813AFD7210B}" destId="{F944FEA5-D110-4F8A-8E7B-F3E1D9465E1C}" srcOrd="0" destOrd="0" presId="urn:microsoft.com/office/officeart/2017/3/layout/DropPinTimeline"/>
    <dgm:cxn modelId="{1AAA0588-0FCD-4C28-9945-7FC112FA3EFD}" type="presParOf" srcId="{9557EF94-CA75-4B3D-A811-3813AFD7210B}" destId="{607A6306-A1B7-40B0-80C5-B9443BD10004}" srcOrd="1" destOrd="0" presId="urn:microsoft.com/office/officeart/2017/3/layout/DropPinTimeline"/>
    <dgm:cxn modelId="{19A1F727-CB8D-4C29-B3FD-8EAECB031D46}" type="presParOf" srcId="{607A6306-A1B7-40B0-80C5-B9443BD10004}" destId="{D2725785-5E81-493B-9ECE-6C67A016BD7A}" srcOrd="0" destOrd="0" presId="urn:microsoft.com/office/officeart/2017/3/layout/DropPinTimeline"/>
    <dgm:cxn modelId="{C0665BC2-76F2-41BC-AC48-BFEEE70741E4}" type="presParOf" srcId="{607A6306-A1B7-40B0-80C5-B9443BD10004}" destId="{BF47CD9F-4698-4776-9CF2-968C002A3BC6}" srcOrd="1" destOrd="0" presId="urn:microsoft.com/office/officeart/2017/3/layout/DropPinTimeline"/>
    <dgm:cxn modelId="{E2434EFC-DE29-433F-B96F-CEFD346C0586}" type="presParOf" srcId="{9557EF94-CA75-4B3D-A811-3813AFD7210B}" destId="{0F38B3BC-E0E0-491D-B52B-7E440253DF67}" srcOrd="2" destOrd="0" presId="urn:microsoft.com/office/officeart/2017/3/layout/DropPinTimeline"/>
    <dgm:cxn modelId="{6023CBC0-E7B0-4F29-89E8-A86ADFE0FF25}" type="presParOf" srcId="{9557EF94-CA75-4B3D-A811-3813AFD7210B}" destId="{42C2EF4E-69B7-470E-8382-E1FB0D0FDC4E}" srcOrd="3" destOrd="0" presId="urn:microsoft.com/office/officeart/2017/3/layout/DropPinTimeline"/>
    <dgm:cxn modelId="{2B402980-4977-49B4-825C-C574C9FE1C21}" type="presParOf" srcId="{9557EF94-CA75-4B3D-A811-3813AFD7210B}" destId="{F7086742-7754-4D43-9F81-38882D8C27C4}" srcOrd="4" destOrd="0" presId="urn:microsoft.com/office/officeart/2017/3/layout/DropPinTimeline"/>
    <dgm:cxn modelId="{FD72D534-6185-47CA-9591-3D39B5B25B9B}" type="presParOf" srcId="{9557EF94-CA75-4B3D-A811-3813AFD7210B}" destId="{7C7229C2-7BFF-48A7-8CB6-45149237390E}"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FE6772-D58B-479F-B72D-350794D00EF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C084CC7-CA56-41A3-9070-B6A7B4AAB530}">
      <dgm:prSet custT="1"/>
      <dgm:spPr/>
      <dgm:t>
        <a:bodyPr/>
        <a:lstStyle/>
        <a:p>
          <a:pPr>
            <a:defRPr cap="all"/>
          </a:pPr>
          <a:r>
            <a:rPr lang="en-AU" sz="1600" b="1" dirty="0">
              <a:latin typeface="Cavolini" panose="03000502040302020204" pitchFamily="66" charset="0"/>
              <a:cs typeface="Cavolini" panose="03000502040302020204" pitchFamily="66" charset="0"/>
            </a:rPr>
            <a:t>Tuesday: </a:t>
          </a:r>
        </a:p>
        <a:p>
          <a:pPr>
            <a:defRPr cap="all"/>
          </a:pPr>
          <a:br>
            <a:rPr lang="en-AU" sz="1600" dirty="0"/>
          </a:br>
          <a:r>
            <a:rPr lang="en-AU" sz="1600" cap="none" dirty="0"/>
            <a:t>Make yourself a sandwich for lunch. In your workbook, write or draw the ingredients you added to your sandwich. </a:t>
          </a:r>
          <a:endParaRPr lang="en-US" sz="1600" dirty="0"/>
        </a:p>
      </dgm:t>
    </dgm:pt>
    <dgm:pt modelId="{17E9C6A0-C3F1-4A71-840A-520625D578AA}" type="parTrans" cxnId="{766EC1C3-5D63-44CE-8839-B44C76BB48DF}">
      <dgm:prSet/>
      <dgm:spPr/>
      <dgm:t>
        <a:bodyPr/>
        <a:lstStyle/>
        <a:p>
          <a:endParaRPr lang="en-US"/>
        </a:p>
      </dgm:t>
    </dgm:pt>
    <dgm:pt modelId="{C8A7E7EC-034D-4AEA-9936-CCDC0C99EB41}" type="sibTrans" cxnId="{766EC1C3-5D63-44CE-8839-B44C76BB48DF}">
      <dgm:prSet/>
      <dgm:spPr/>
      <dgm:t>
        <a:bodyPr/>
        <a:lstStyle/>
        <a:p>
          <a:endParaRPr lang="en-US"/>
        </a:p>
      </dgm:t>
    </dgm:pt>
    <dgm:pt modelId="{169171E6-32DF-4379-B7C4-DC3ACCBCA1DA}">
      <dgm:prSet custT="1"/>
      <dgm:spPr/>
      <dgm:t>
        <a:bodyPr/>
        <a:lstStyle/>
        <a:p>
          <a:pPr>
            <a:defRPr cap="all"/>
          </a:pPr>
          <a:r>
            <a:rPr lang="en-AU" sz="1600" b="1" dirty="0">
              <a:latin typeface="Cavolini" panose="03000502040302020204" pitchFamily="66" charset="0"/>
              <a:cs typeface="Cavolini" panose="03000502040302020204" pitchFamily="66" charset="0"/>
            </a:rPr>
            <a:t>Wednesday: </a:t>
          </a:r>
        </a:p>
        <a:p>
          <a:pPr>
            <a:defRPr cap="all"/>
          </a:pPr>
          <a:endParaRPr lang="en-AU" sz="1600" cap="none" dirty="0"/>
        </a:p>
        <a:p>
          <a:pPr>
            <a:defRPr cap="all"/>
          </a:pPr>
          <a:r>
            <a:rPr lang="en-AU" sz="1600" cap="none" dirty="0"/>
            <a:t>In your workbook, name 3 ways you can keep yourself safe when riding your bike.</a:t>
          </a:r>
          <a:endParaRPr lang="en-US" sz="1600" cap="none" dirty="0"/>
        </a:p>
      </dgm:t>
    </dgm:pt>
    <dgm:pt modelId="{99D489EE-53BC-4B80-BC32-7036CA7F126F}" type="parTrans" cxnId="{1FFB8D3E-A4D8-49AC-9FA7-6B964080D7E2}">
      <dgm:prSet/>
      <dgm:spPr/>
      <dgm:t>
        <a:bodyPr/>
        <a:lstStyle/>
        <a:p>
          <a:endParaRPr lang="en-US"/>
        </a:p>
      </dgm:t>
    </dgm:pt>
    <dgm:pt modelId="{DAD151FF-7598-4F86-BA65-C87CB51911C8}" type="sibTrans" cxnId="{1FFB8D3E-A4D8-49AC-9FA7-6B964080D7E2}">
      <dgm:prSet/>
      <dgm:spPr/>
      <dgm:t>
        <a:bodyPr/>
        <a:lstStyle/>
        <a:p>
          <a:endParaRPr lang="en-US"/>
        </a:p>
      </dgm:t>
    </dgm:pt>
    <dgm:pt modelId="{3BD7D940-5583-4CAE-8EE8-2F1DD02C565A}">
      <dgm:prSet custT="1"/>
      <dgm:spPr/>
      <dgm:t>
        <a:bodyPr/>
        <a:lstStyle/>
        <a:p>
          <a:pPr>
            <a:defRPr cap="all"/>
          </a:pPr>
          <a:r>
            <a:rPr lang="en-AU" sz="1600" b="1" dirty="0">
              <a:latin typeface="Cavolini" panose="03000502040302020204" pitchFamily="66" charset="0"/>
              <a:cs typeface="Cavolini" panose="03000502040302020204" pitchFamily="66" charset="0"/>
            </a:rPr>
            <a:t>Thursday: </a:t>
          </a:r>
        </a:p>
        <a:p>
          <a:pPr>
            <a:defRPr cap="all"/>
          </a:pPr>
          <a:endParaRPr lang="en-AU" sz="1600" dirty="0"/>
        </a:p>
        <a:p>
          <a:pPr>
            <a:defRPr cap="all"/>
          </a:pPr>
          <a:r>
            <a:rPr lang="en-AU" sz="1600" cap="none" dirty="0"/>
            <a:t>Take a photo or draw a picture  in your workbook of some signage in your house or in your neighbourhood that is designed to keep you safe.</a:t>
          </a:r>
          <a:endParaRPr lang="en-US" sz="1600" cap="none" dirty="0"/>
        </a:p>
      </dgm:t>
    </dgm:pt>
    <dgm:pt modelId="{1AD5BFB8-CEDB-420E-8A0B-0AED9B6C273B}" type="parTrans" cxnId="{B0AF8867-66E2-40F1-84FE-D1C20B8330B3}">
      <dgm:prSet/>
      <dgm:spPr/>
      <dgm:t>
        <a:bodyPr/>
        <a:lstStyle/>
        <a:p>
          <a:endParaRPr lang="en-US"/>
        </a:p>
      </dgm:t>
    </dgm:pt>
    <dgm:pt modelId="{826EF078-204E-45B3-8602-CAE676EC1CFB}" type="sibTrans" cxnId="{B0AF8867-66E2-40F1-84FE-D1C20B8330B3}">
      <dgm:prSet/>
      <dgm:spPr/>
      <dgm:t>
        <a:bodyPr/>
        <a:lstStyle/>
        <a:p>
          <a:endParaRPr lang="en-US"/>
        </a:p>
      </dgm:t>
    </dgm:pt>
    <dgm:pt modelId="{D369AE97-58FB-40A5-AF3B-470C760606D4}">
      <dgm:prSet/>
      <dgm:spPr/>
      <dgm:t>
        <a:bodyPr/>
        <a:lstStyle/>
        <a:p>
          <a:pPr>
            <a:defRPr cap="all"/>
          </a:pPr>
          <a:r>
            <a:rPr lang="en-AU" b="1" dirty="0">
              <a:latin typeface="Cavolini" panose="03000502040302020204" pitchFamily="66" charset="0"/>
              <a:cs typeface="Cavolini" panose="03000502040302020204" pitchFamily="66" charset="0"/>
            </a:rPr>
            <a:t>Friday: </a:t>
          </a:r>
        </a:p>
        <a:p>
          <a:pPr>
            <a:defRPr cap="all"/>
          </a:pPr>
          <a:endParaRPr lang="en-AU" dirty="0"/>
        </a:p>
        <a:p>
          <a:pPr>
            <a:defRPr cap="all"/>
          </a:pPr>
          <a:r>
            <a:rPr lang="en-AU" cap="none" dirty="0"/>
            <a:t>Help a family member prepare dinner. Take a photo of what you made and post it to Google Classroom or draw a picture in your workbook.</a:t>
          </a:r>
          <a:endParaRPr lang="en-US" cap="none" dirty="0"/>
        </a:p>
      </dgm:t>
    </dgm:pt>
    <dgm:pt modelId="{C73D9647-F27F-48C9-966B-ECFC7C70C83F}" type="parTrans" cxnId="{0BF4EE59-BA86-4AF9-9115-35AC9D08C09C}">
      <dgm:prSet/>
      <dgm:spPr/>
      <dgm:t>
        <a:bodyPr/>
        <a:lstStyle/>
        <a:p>
          <a:endParaRPr lang="en-US"/>
        </a:p>
      </dgm:t>
    </dgm:pt>
    <dgm:pt modelId="{D3D98C55-8DD1-48BC-84EC-61FFD2EC36B3}" type="sibTrans" cxnId="{0BF4EE59-BA86-4AF9-9115-35AC9D08C09C}">
      <dgm:prSet/>
      <dgm:spPr/>
      <dgm:t>
        <a:bodyPr/>
        <a:lstStyle/>
        <a:p>
          <a:endParaRPr lang="en-US"/>
        </a:p>
      </dgm:t>
    </dgm:pt>
    <dgm:pt modelId="{D2B27B20-7EB1-4501-84CF-2EE2FDEB8286}" type="pres">
      <dgm:prSet presAssocID="{35FE6772-D58B-479F-B72D-350794D00EFE}" presName="root" presStyleCnt="0">
        <dgm:presLayoutVars>
          <dgm:dir/>
          <dgm:resizeHandles val="exact"/>
        </dgm:presLayoutVars>
      </dgm:prSet>
      <dgm:spPr/>
    </dgm:pt>
    <dgm:pt modelId="{D2389C93-A87B-443D-83C2-AA6E25CD3319}" type="pres">
      <dgm:prSet presAssocID="{1C084CC7-CA56-41A3-9070-B6A7B4AAB530}" presName="compNode" presStyleCnt="0"/>
      <dgm:spPr/>
    </dgm:pt>
    <dgm:pt modelId="{AB6483EB-DA7D-4CA4-AD73-AF2F56761130}" type="pres">
      <dgm:prSet presAssocID="{1C084CC7-CA56-41A3-9070-B6A7B4AAB530}" presName="iconBgRect" presStyleLbl="bgShp" presStyleIdx="0" presStyleCnt="4"/>
      <dgm:spPr>
        <a:prstGeom prst="round2DiagRect">
          <a:avLst>
            <a:gd name="adj1" fmla="val 29727"/>
            <a:gd name="adj2" fmla="val 0"/>
          </a:avLst>
        </a:prstGeom>
      </dgm:spPr>
    </dgm:pt>
    <dgm:pt modelId="{EC9A2D64-CDE7-43CF-B2E2-97753EA6F3B5}" type="pres">
      <dgm:prSet presAssocID="{1C084CC7-CA56-41A3-9070-B6A7B4AAB53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rger and Drink"/>
        </a:ext>
      </dgm:extLst>
    </dgm:pt>
    <dgm:pt modelId="{33D0BA69-145F-493B-9BEA-6EC5042B0B2F}" type="pres">
      <dgm:prSet presAssocID="{1C084CC7-CA56-41A3-9070-B6A7B4AAB530}" presName="spaceRect" presStyleCnt="0"/>
      <dgm:spPr/>
    </dgm:pt>
    <dgm:pt modelId="{16BD4C94-4BDB-4F92-82AF-1929B2CB39CB}" type="pres">
      <dgm:prSet presAssocID="{1C084CC7-CA56-41A3-9070-B6A7B4AAB530}" presName="textRect" presStyleLbl="revTx" presStyleIdx="0" presStyleCnt="4">
        <dgm:presLayoutVars>
          <dgm:chMax val="1"/>
          <dgm:chPref val="1"/>
        </dgm:presLayoutVars>
      </dgm:prSet>
      <dgm:spPr/>
    </dgm:pt>
    <dgm:pt modelId="{9E9F45B2-E9A4-4F4C-AE8C-48922817E5B5}" type="pres">
      <dgm:prSet presAssocID="{C8A7E7EC-034D-4AEA-9936-CCDC0C99EB41}" presName="sibTrans" presStyleCnt="0"/>
      <dgm:spPr/>
    </dgm:pt>
    <dgm:pt modelId="{579DD626-8F58-4444-AAF5-26BE3C9E9EC3}" type="pres">
      <dgm:prSet presAssocID="{169171E6-32DF-4379-B7C4-DC3ACCBCA1DA}" presName="compNode" presStyleCnt="0"/>
      <dgm:spPr/>
    </dgm:pt>
    <dgm:pt modelId="{82EF6738-52D9-46CF-94E6-81F9E6BA69F5}" type="pres">
      <dgm:prSet presAssocID="{169171E6-32DF-4379-B7C4-DC3ACCBCA1DA}" presName="iconBgRect" presStyleLbl="bgShp" presStyleIdx="1" presStyleCnt="4"/>
      <dgm:spPr>
        <a:prstGeom prst="round2DiagRect">
          <a:avLst>
            <a:gd name="adj1" fmla="val 29727"/>
            <a:gd name="adj2" fmla="val 0"/>
          </a:avLst>
        </a:prstGeom>
      </dgm:spPr>
    </dgm:pt>
    <dgm:pt modelId="{39029C4B-951A-4B7B-901D-648D2E9C7D3F}" type="pres">
      <dgm:prSet presAssocID="{169171E6-32DF-4379-B7C4-DC3ACCBCA1D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ke"/>
        </a:ext>
      </dgm:extLst>
    </dgm:pt>
    <dgm:pt modelId="{AC415617-333C-42D5-9AFE-6DE511D4B4BE}" type="pres">
      <dgm:prSet presAssocID="{169171E6-32DF-4379-B7C4-DC3ACCBCA1DA}" presName="spaceRect" presStyleCnt="0"/>
      <dgm:spPr/>
    </dgm:pt>
    <dgm:pt modelId="{9AA6890E-D3CC-4C37-8F83-D83330A0076C}" type="pres">
      <dgm:prSet presAssocID="{169171E6-32DF-4379-B7C4-DC3ACCBCA1DA}" presName="textRect" presStyleLbl="revTx" presStyleIdx="1" presStyleCnt="4">
        <dgm:presLayoutVars>
          <dgm:chMax val="1"/>
          <dgm:chPref val="1"/>
        </dgm:presLayoutVars>
      </dgm:prSet>
      <dgm:spPr/>
    </dgm:pt>
    <dgm:pt modelId="{E4CAB411-DB4C-4B25-A4CA-2C85D721C9EC}" type="pres">
      <dgm:prSet presAssocID="{DAD151FF-7598-4F86-BA65-C87CB51911C8}" presName="sibTrans" presStyleCnt="0"/>
      <dgm:spPr/>
    </dgm:pt>
    <dgm:pt modelId="{9D482E9C-D062-488A-8D93-5E8A7A08AFE0}" type="pres">
      <dgm:prSet presAssocID="{3BD7D940-5583-4CAE-8EE8-2F1DD02C565A}" presName="compNode" presStyleCnt="0"/>
      <dgm:spPr/>
    </dgm:pt>
    <dgm:pt modelId="{E0D51474-6579-44C9-85D1-848D1EF1DE2D}" type="pres">
      <dgm:prSet presAssocID="{3BD7D940-5583-4CAE-8EE8-2F1DD02C565A}" presName="iconBgRect" presStyleLbl="bgShp" presStyleIdx="2" presStyleCnt="4"/>
      <dgm:spPr>
        <a:prstGeom prst="round2DiagRect">
          <a:avLst>
            <a:gd name="adj1" fmla="val 29727"/>
            <a:gd name="adj2" fmla="val 0"/>
          </a:avLst>
        </a:prstGeom>
      </dgm:spPr>
    </dgm:pt>
    <dgm:pt modelId="{ABDC76FB-E203-4BED-885F-971B245FF04C}" type="pres">
      <dgm:prSet presAssocID="{3BD7D940-5583-4CAE-8EE8-2F1DD02C56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mera"/>
        </a:ext>
      </dgm:extLst>
    </dgm:pt>
    <dgm:pt modelId="{C5F54CF4-98C7-4D60-AD56-8E2D7C7F028B}" type="pres">
      <dgm:prSet presAssocID="{3BD7D940-5583-4CAE-8EE8-2F1DD02C565A}" presName="spaceRect" presStyleCnt="0"/>
      <dgm:spPr/>
    </dgm:pt>
    <dgm:pt modelId="{020E381F-2654-4ABF-ACCE-5693D205AB93}" type="pres">
      <dgm:prSet presAssocID="{3BD7D940-5583-4CAE-8EE8-2F1DD02C565A}" presName="textRect" presStyleLbl="revTx" presStyleIdx="2" presStyleCnt="4">
        <dgm:presLayoutVars>
          <dgm:chMax val="1"/>
          <dgm:chPref val="1"/>
        </dgm:presLayoutVars>
      </dgm:prSet>
      <dgm:spPr/>
    </dgm:pt>
    <dgm:pt modelId="{F60F53C0-5085-4828-8ED8-2EA32F4D3E57}" type="pres">
      <dgm:prSet presAssocID="{826EF078-204E-45B3-8602-CAE676EC1CFB}" presName="sibTrans" presStyleCnt="0"/>
      <dgm:spPr/>
    </dgm:pt>
    <dgm:pt modelId="{DA75BB8F-4CC2-44B4-959B-79B18234D505}" type="pres">
      <dgm:prSet presAssocID="{D369AE97-58FB-40A5-AF3B-470C760606D4}" presName="compNode" presStyleCnt="0"/>
      <dgm:spPr/>
    </dgm:pt>
    <dgm:pt modelId="{6C1B2E2E-6F18-4335-9EAF-0955A0FFE8CC}" type="pres">
      <dgm:prSet presAssocID="{D369AE97-58FB-40A5-AF3B-470C760606D4}" presName="iconBgRect" presStyleLbl="bgShp" presStyleIdx="3" presStyleCnt="4"/>
      <dgm:spPr>
        <a:prstGeom prst="round2DiagRect">
          <a:avLst>
            <a:gd name="adj1" fmla="val 29727"/>
            <a:gd name="adj2" fmla="val 0"/>
          </a:avLst>
        </a:prstGeom>
      </dgm:spPr>
    </dgm:pt>
    <dgm:pt modelId="{D6833328-4ED7-496D-B634-7D2A4044ACC3}" type="pres">
      <dgm:prSet presAssocID="{D369AE97-58FB-40A5-AF3B-470C760606D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mage"/>
        </a:ext>
      </dgm:extLst>
    </dgm:pt>
    <dgm:pt modelId="{397E5842-F248-425F-955F-258FE72AA9A4}" type="pres">
      <dgm:prSet presAssocID="{D369AE97-58FB-40A5-AF3B-470C760606D4}" presName="spaceRect" presStyleCnt="0"/>
      <dgm:spPr/>
    </dgm:pt>
    <dgm:pt modelId="{80D12946-4CD3-42A4-84C5-8157BE77D6C5}" type="pres">
      <dgm:prSet presAssocID="{D369AE97-58FB-40A5-AF3B-470C760606D4}" presName="textRect" presStyleLbl="revTx" presStyleIdx="3" presStyleCnt="4">
        <dgm:presLayoutVars>
          <dgm:chMax val="1"/>
          <dgm:chPref val="1"/>
        </dgm:presLayoutVars>
      </dgm:prSet>
      <dgm:spPr/>
    </dgm:pt>
  </dgm:ptLst>
  <dgm:cxnLst>
    <dgm:cxn modelId="{243AEF03-9A32-427D-A327-A1EF29A088F4}" type="presOf" srcId="{169171E6-32DF-4379-B7C4-DC3ACCBCA1DA}" destId="{9AA6890E-D3CC-4C37-8F83-D83330A0076C}" srcOrd="0" destOrd="0" presId="urn:microsoft.com/office/officeart/2018/5/layout/IconLeafLabelList"/>
    <dgm:cxn modelId="{1FFB8D3E-A4D8-49AC-9FA7-6B964080D7E2}" srcId="{35FE6772-D58B-479F-B72D-350794D00EFE}" destId="{169171E6-32DF-4379-B7C4-DC3ACCBCA1DA}" srcOrd="1" destOrd="0" parTransId="{99D489EE-53BC-4B80-BC32-7036CA7F126F}" sibTransId="{DAD151FF-7598-4F86-BA65-C87CB51911C8}"/>
    <dgm:cxn modelId="{1675BC62-AA7C-4E23-B6BE-7BACA3D39679}" type="presOf" srcId="{3BD7D940-5583-4CAE-8EE8-2F1DD02C565A}" destId="{020E381F-2654-4ABF-ACCE-5693D205AB93}" srcOrd="0" destOrd="0" presId="urn:microsoft.com/office/officeart/2018/5/layout/IconLeafLabelList"/>
    <dgm:cxn modelId="{B0AF8867-66E2-40F1-84FE-D1C20B8330B3}" srcId="{35FE6772-D58B-479F-B72D-350794D00EFE}" destId="{3BD7D940-5583-4CAE-8EE8-2F1DD02C565A}" srcOrd="2" destOrd="0" parTransId="{1AD5BFB8-CEDB-420E-8A0B-0AED9B6C273B}" sibTransId="{826EF078-204E-45B3-8602-CAE676EC1CFB}"/>
    <dgm:cxn modelId="{0BF4EE59-BA86-4AF9-9115-35AC9D08C09C}" srcId="{35FE6772-D58B-479F-B72D-350794D00EFE}" destId="{D369AE97-58FB-40A5-AF3B-470C760606D4}" srcOrd="3" destOrd="0" parTransId="{C73D9647-F27F-48C9-966B-ECFC7C70C83F}" sibTransId="{D3D98C55-8DD1-48BC-84EC-61FFD2EC36B3}"/>
    <dgm:cxn modelId="{8EC65E9E-CE93-4293-A99A-52D4CE9D8F27}" type="presOf" srcId="{1C084CC7-CA56-41A3-9070-B6A7B4AAB530}" destId="{16BD4C94-4BDB-4F92-82AF-1929B2CB39CB}" srcOrd="0" destOrd="0" presId="urn:microsoft.com/office/officeart/2018/5/layout/IconLeafLabelList"/>
    <dgm:cxn modelId="{B688CAA9-2230-4972-A9D3-24CE8051576A}" type="presOf" srcId="{D369AE97-58FB-40A5-AF3B-470C760606D4}" destId="{80D12946-4CD3-42A4-84C5-8157BE77D6C5}" srcOrd="0" destOrd="0" presId="urn:microsoft.com/office/officeart/2018/5/layout/IconLeafLabelList"/>
    <dgm:cxn modelId="{A27431B0-4306-44B6-A206-E75FB75FFCF4}" type="presOf" srcId="{35FE6772-D58B-479F-B72D-350794D00EFE}" destId="{D2B27B20-7EB1-4501-84CF-2EE2FDEB8286}" srcOrd="0" destOrd="0" presId="urn:microsoft.com/office/officeart/2018/5/layout/IconLeafLabelList"/>
    <dgm:cxn modelId="{766EC1C3-5D63-44CE-8839-B44C76BB48DF}" srcId="{35FE6772-D58B-479F-B72D-350794D00EFE}" destId="{1C084CC7-CA56-41A3-9070-B6A7B4AAB530}" srcOrd="0" destOrd="0" parTransId="{17E9C6A0-C3F1-4A71-840A-520625D578AA}" sibTransId="{C8A7E7EC-034D-4AEA-9936-CCDC0C99EB41}"/>
    <dgm:cxn modelId="{9880054A-5ED5-4BD9-A67E-23617F2A3323}" type="presParOf" srcId="{D2B27B20-7EB1-4501-84CF-2EE2FDEB8286}" destId="{D2389C93-A87B-443D-83C2-AA6E25CD3319}" srcOrd="0" destOrd="0" presId="urn:microsoft.com/office/officeart/2018/5/layout/IconLeafLabelList"/>
    <dgm:cxn modelId="{8FFD44A6-1578-4E07-87B4-278CA8B432F2}" type="presParOf" srcId="{D2389C93-A87B-443D-83C2-AA6E25CD3319}" destId="{AB6483EB-DA7D-4CA4-AD73-AF2F56761130}" srcOrd="0" destOrd="0" presId="urn:microsoft.com/office/officeart/2018/5/layout/IconLeafLabelList"/>
    <dgm:cxn modelId="{28D322D3-0A10-43C7-816E-DF61917AC0D9}" type="presParOf" srcId="{D2389C93-A87B-443D-83C2-AA6E25CD3319}" destId="{EC9A2D64-CDE7-43CF-B2E2-97753EA6F3B5}" srcOrd="1" destOrd="0" presId="urn:microsoft.com/office/officeart/2018/5/layout/IconLeafLabelList"/>
    <dgm:cxn modelId="{04CE778E-30CE-4ABE-9602-1BDC9B86CAEE}" type="presParOf" srcId="{D2389C93-A87B-443D-83C2-AA6E25CD3319}" destId="{33D0BA69-145F-493B-9BEA-6EC5042B0B2F}" srcOrd="2" destOrd="0" presId="urn:microsoft.com/office/officeart/2018/5/layout/IconLeafLabelList"/>
    <dgm:cxn modelId="{8A7C23FF-73C4-4F4E-B41B-B1E07DE1C7C3}" type="presParOf" srcId="{D2389C93-A87B-443D-83C2-AA6E25CD3319}" destId="{16BD4C94-4BDB-4F92-82AF-1929B2CB39CB}" srcOrd="3" destOrd="0" presId="urn:microsoft.com/office/officeart/2018/5/layout/IconLeafLabelList"/>
    <dgm:cxn modelId="{8881CF44-7567-42A3-874B-85B0B187597E}" type="presParOf" srcId="{D2B27B20-7EB1-4501-84CF-2EE2FDEB8286}" destId="{9E9F45B2-E9A4-4F4C-AE8C-48922817E5B5}" srcOrd="1" destOrd="0" presId="urn:microsoft.com/office/officeart/2018/5/layout/IconLeafLabelList"/>
    <dgm:cxn modelId="{A24A0FFB-97A1-4595-BF08-850E63D8D835}" type="presParOf" srcId="{D2B27B20-7EB1-4501-84CF-2EE2FDEB8286}" destId="{579DD626-8F58-4444-AAF5-26BE3C9E9EC3}" srcOrd="2" destOrd="0" presId="urn:microsoft.com/office/officeart/2018/5/layout/IconLeafLabelList"/>
    <dgm:cxn modelId="{FF8F31FA-FB40-428A-BB9D-08DD53D974C7}" type="presParOf" srcId="{579DD626-8F58-4444-AAF5-26BE3C9E9EC3}" destId="{82EF6738-52D9-46CF-94E6-81F9E6BA69F5}" srcOrd="0" destOrd="0" presId="urn:microsoft.com/office/officeart/2018/5/layout/IconLeafLabelList"/>
    <dgm:cxn modelId="{39E1A401-CD79-4663-82C4-9C08645537B7}" type="presParOf" srcId="{579DD626-8F58-4444-AAF5-26BE3C9E9EC3}" destId="{39029C4B-951A-4B7B-901D-648D2E9C7D3F}" srcOrd="1" destOrd="0" presId="urn:microsoft.com/office/officeart/2018/5/layout/IconLeafLabelList"/>
    <dgm:cxn modelId="{3E300BD0-FA4D-421D-8389-A756B6061BED}" type="presParOf" srcId="{579DD626-8F58-4444-AAF5-26BE3C9E9EC3}" destId="{AC415617-333C-42D5-9AFE-6DE511D4B4BE}" srcOrd="2" destOrd="0" presId="urn:microsoft.com/office/officeart/2018/5/layout/IconLeafLabelList"/>
    <dgm:cxn modelId="{BA17F612-E9A1-4ACA-A7EC-40B7304807F0}" type="presParOf" srcId="{579DD626-8F58-4444-AAF5-26BE3C9E9EC3}" destId="{9AA6890E-D3CC-4C37-8F83-D83330A0076C}" srcOrd="3" destOrd="0" presId="urn:microsoft.com/office/officeart/2018/5/layout/IconLeafLabelList"/>
    <dgm:cxn modelId="{57448268-A492-487F-8BDC-C88FA2B06C7F}" type="presParOf" srcId="{D2B27B20-7EB1-4501-84CF-2EE2FDEB8286}" destId="{E4CAB411-DB4C-4B25-A4CA-2C85D721C9EC}" srcOrd="3" destOrd="0" presId="urn:microsoft.com/office/officeart/2018/5/layout/IconLeafLabelList"/>
    <dgm:cxn modelId="{37A4F8B3-37CB-4093-AFAA-26EFCB9143DD}" type="presParOf" srcId="{D2B27B20-7EB1-4501-84CF-2EE2FDEB8286}" destId="{9D482E9C-D062-488A-8D93-5E8A7A08AFE0}" srcOrd="4" destOrd="0" presId="urn:microsoft.com/office/officeart/2018/5/layout/IconLeafLabelList"/>
    <dgm:cxn modelId="{9D74DD7D-91DA-4208-A647-548842B7FC64}" type="presParOf" srcId="{9D482E9C-D062-488A-8D93-5E8A7A08AFE0}" destId="{E0D51474-6579-44C9-85D1-848D1EF1DE2D}" srcOrd="0" destOrd="0" presId="urn:microsoft.com/office/officeart/2018/5/layout/IconLeafLabelList"/>
    <dgm:cxn modelId="{64841918-4B95-4501-AE01-F51547A79A47}" type="presParOf" srcId="{9D482E9C-D062-488A-8D93-5E8A7A08AFE0}" destId="{ABDC76FB-E203-4BED-885F-971B245FF04C}" srcOrd="1" destOrd="0" presId="urn:microsoft.com/office/officeart/2018/5/layout/IconLeafLabelList"/>
    <dgm:cxn modelId="{C66BD8EA-89D8-4D94-AF9D-C5149AD861E3}" type="presParOf" srcId="{9D482E9C-D062-488A-8D93-5E8A7A08AFE0}" destId="{C5F54CF4-98C7-4D60-AD56-8E2D7C7F028B}" srcOrd="2" destOrd="0" presId="urn:microsoft.com/office/officeart/2018/5/layout/IconLeafLabelList"/>
    <dgm:cxn modelId="{7180D9E9-B677-4479-89DF-54294F68F441}" type="presParOf" srcId="{9D482E9C-D062-488A-8D93-5E8A7A08AFE0}" destId="{020E381F-2654-4ABF-ACCE-5693D205AB93}" srcOrd="3" destOrd="0" presId="urn:microsoft.com/office/officeart/2018/5/layout/IconLeafLabelList"/>
    <dgm:cxn modelId="{51B19704-B240-4883-8294-CF4FED189DB2}" type="presParOf" srcId="{D2B27B20-7EB1-4501-84CF-2EE2FDEB8286}" destId="{F60F53C0-5085-4828-8ED8-2EA32F4D3E57}" srcOrd="5" destOrd="0" presId="urn:microsoft.com/office/officeart/2018/5/layout/IconLeafLabelList"/>
    <dgm:cxn modelId="{46732AB1-17A6-4EDC-9A11-2988EAB17328}" type="presParOf" srcId="{D2B27B20-7EB1-4501-84CF-2EE2FDEB8286}" destId="{DA75BB8F-4CC2-44B4-959B-79B18234D505}" srcOrd="6" destOrd="0" presId="urn:microsoft.com/office/officeart/2018/5/layout/IconLeafLabelList"/>
    <dgm:cxn modelId="{462629DB-8D89-48A8-AAE9-DB3F895543AC}" type="presParOf" srcId="{DA75BB8F-4CC2-44B4-959B-79B18234D505}" destId="{6C1B2E2E-6F18-4335-9EAF-0955A0FFE8CC}" srcOrd="0" destOrd="0" presId="urn:microsoft.com/office/officeart/2018/5/layout/IconLeafLabelList"/>
    <dgm:cxn modelId="{91171784-12DC-42E0-833F-12BDF748946C}" type="presParOf" srcId="{DA75BB8F-4CC2-44B4-959B-79B18234D505}" destId="{D6833328-4ED7-496D-B634-7D2A4044ACC3}" srcOrd="1" destOrd="0" presId="urn:microsoft.com/office/officeart/2018/5/layout/IconLeafLabelList"/>
    <dgm:cxn modelId="{032087E7-04DE-4421-AA5B-DA7685B01E97}" type="presParOf" srcId="{DA75BB8F-4CC2-44B4-959B-79B18234D505}" destId="{397E5842-F248-425F-955F-258FE72AA9A4}" srcOrd="2" destOrd="0" presId="urn:microsoft.com/office/officeart/2018/5/layout/IconLeafLabelList"/>
    <dgm:cxn modelId="{1A882735-B994-4AA6-A8CE-23BB93BEBFC9}" type="presParOf" srcId="{DA75BB8F-4CC2-44B4-959B-79B18234D505}" destId="{80D12946-4CD3-42A4-84C5-8157BE77D6C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272438-564D-454B-9607-A626D64418E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5B9CAF2-751A-4B5F-82EA-9D94FABC6A0B}">
      <dgm:prSet/>
      <dgm:spPr/>
      <dgm:t>
        <a:bodyPr/>
        <a:lstStyle/>
        <a:p>
          <a:r>
            <a:rPr lang="en-AU" b="1" dirty="0">
              <a:latin typeface="Cavolini" panose="03000502040302020204" pitchFamily="66" charset="0"/>
              <a:cs typeface="Cavolini" panose="03000502040302020204" pitchFamily="66" charset="0"/>
            </a:rPr>
            <a:t>Tuesday: </a:t>
          </a:r>
          <a:br>
            <a:rPr lang="en-AU" b="1" dirty="0">
              <a:latin typeface="Cavolini" panose="03000502040302020204" pitchFamily="66" charset="0"/>
              <a:cs typeface="Cavolini" panose="03000502040302020204" pitchFamily="66" charset="0"/>
            </a:rPr>
          </a:br>
          <a:r>
            <a:rPr lang="en-AU" dirty="0"/>
            <a:t>Draw a picture of your favourite toy in your workbook. In your workbook, write about why you love it.</a:t>
          </a:r>
          <a:endParaRPr lang="en-US" dirty="0"/>
        </a:p>
      </dgm:t>
    </dgm:pt>
    <dgm:pt modelId="{2630771D-23F2-4D56-B23F-3DB703774658}" type="parTrans" cxnId="{AFA6A926-FD58-485E-AB00-C360AFE8EC99}">
      <dgm:prSet/>
      <dgm:spPr/>
      <dgm:t>
        <a:bodyPr/>
        <a:lstStyle/>
        <a:p>
          <a:endParaRPr lang="en-US"/>
        </a:p>
      </dgm:t>
    </dgm:pt>
    <dgm:pt modelId="{3CB53046-9AC9-4AEB-9374-80CD2A700A9C}" type="sibTrans" cxnId="{AFA6A926-FD58-485E-AB00-C360AFE8EC99}">
      <dgm:prSet/>
      <dgm:spPr/>
      <dgm:t>
        <a:bodyPr/>
        <a:lstStyle/>
        <a:p>
          <a:endParaRPr lang="en-US"/>
        </a:p>
      </dgm:t>
    </dgm:pt>
    <dgm:pt modelId="{9D67C560-3799-42A4-A6A1-0294AE0F97F9}">
      <dgm:prSet/>
      <dgm:spPr/>
      <dgm:t>
        <a:bodyPr/>
        <a:lstStyle/>
        <a:p>
          <a:r>
            <a:rPr lang="en-AU" b="1" dirty="0">
              <a:latin typeface="Cavolini" panose="03000502040302020204" pitchFamily="66" charset="0"/>
              <a:cs typeface="Cavolini" panose="03000502040302020204" pitchFamily="66" charset="0"/>
            </a:rPr>
            <a:t>Wednesday: </a:t>
          </a:r>
          <a:br>
            <a:rPr lang="en-AU" b="1" dirty="0">
              <a:latin typeface="Cavolini" panose="03000502040302020204" pitchFamily="66" charset="0"/>
              <a:cs typeface="Cavolini" panose="03000502040302020204" pitchFamily="66" charset="0"/>
            </a:rPr>
          </a:br>
          <a:r>
            <a:rPr lang="en-AU" dirty="0"/>
            <a:t>Have a go at doing some origami. Try to remember some of the origami folding we did last term or with your parents help, use </a:t>
          </a:r>
          <a:r>
            <a:rPr lang="en-AU" dirty="0" err="1"/>
            <a:t>Youtube</a:t>
          </a:r>
          <a:r>
            <a:rPr lang="en-AU" dirty="0"/>
            <a:t> to find some more origami designs. Take a photo and post your designs to Google Classroom or draw a picture in your workbook. </a:t>
          </a:r>
          <a:endParaRPr lang="en-US" dirty="0"/>
        </a:p>
      </dgm:t>
    </dgm:pt>
    <dgm:pt modelId="{089BC55B-E201-4D53-A7FD-A083005C2330}" type="parTrans" cxnId="{1DFEC066-9A9A-4AE2-8A0F-A692CF0D465E}">
      <dgm:prSet/>
      <dgm:spPr/>
      <dgm:t>
        <a:bodyPr/>
        <a:lstStyle/>
        <a:p>
          <a:endParaRPr lang="en-US"/>
        </a:p>
      </dgm:t>
    </dgm:pt>
    <dgm:pt modelId="{53FC21AE-C420-4E13-91C9-DCC084A50247}" type="sibTrans" cxnId="{1DFEC066-9A9A-4AE2-8A0F-A692CF0D465E}">
      <dgm:prSet/>
      <dgm:spPr/>
      <dgm:t>
        <a:bodyPr/>
        <a:lstStyle/>
        <a:p>
          <a:endParaRPr lang="en-US"/>
        </a:p>
      </dgm:t>
    </dgm:pt>
    <dgm:pt modelId="{CF7922F9-DE5F-40C6-B2BD-3123EEF39A95}">
      <dgm:prSet/>
      <dgm:spPr/>
      <dgm:t>
        <a:bodyPr/>
        <a:lstStyle/>
        <a:p>
          <a:r>
            <a:rPr lang="en-AU" b="1" dirty="0">
              <a:latin typeface="Cavolini" panose="03000502040302020204" pitchFamily="66" charset="0"/>
              <a:cs typeface="Cavolini" panose="03000502040302020204" pitchFamily="66" charset="0"/>
            </a:rPr>
            <a:t>Thursday: </a:t>
          </a:r>
          <a:br>
            <a:rPr lang="en-AU" b="1" dirty="0">
              <a:latin typeface="Cavolini" panose="03000502040302020204" pitchFamily="66" charset="0"/>
              <a:cs typeface="Cavolini" panose="03000502040302020204" pitchFamily="66" charset="0"/>
            </a:rPr>
          </a:br>
          <a:r>
            <a:rPr lang="en-AU" dirty="0"/>
            <a:t>On your walk with your family, collect or take a photo of a range of items you find that match the following colours/ shades; red, blue, yellow and black. If you can’t go for a walk, choose things from your house of yard.</a:t>
          </a:r>
          <a:endParaRPr lang="en-US" dirty="0"/>
        </a:p>
      </dgm:t>
    </dgm:pt>
    <dgm:pt modelId="{E97F5272-EB87-46A9-A054-1A3B20C28974}" type="parTrans" cxnId="{02394C9C-10F2-4B65-A488-0814E0B9C304}">
      <dgm:prSet/>
      <dgm:spPr/>
      <dgm:t>
        <a:bodyPr/>
        <a:lstStyle/>
        <a:p>
          <a:endParaRPr lang="en-US"/>
        </a:p>
      </dgm:t>
    </dgm:pt>
    <dgm:pt modelId="{95828D05-EEE2-4C9B-AEAD-04A4DC32DC5B}" type="sibTrans" cxnId="{02394C9C-10F2-4B65-A488-0814E0B9C304}">
      <dgm:prSet/>
      <dgm:spPr/>
      <dgm:t>
        <a:bodyPr/>
        <a:lstStyle/>
        <a:p>
          <a:endParaRPr lang="en-US"/>
        </a:p>
      </dgm:t>
    </dgm:pt>
    <dgm:pt modelId="{A063DA8C-C263-488F-B679-9D5E1238CC07}">
      <dgm:prSet/>
      <dgm:spPr/>
      <dgm:t>
        <a:bodyPr/>
        <a:lstStyle/>
        <a:p>
          <a:r>
            <a:rPr lang="en-AU" b="1" dirty="0">
              <a:latin typeface="Cavolini" panose="03000502040302020204" pitchFamily="66" charset="0"/>
              <a:cs typeface="Cavolini" panose="03000502040302020204" pitchFamily="66" charset="0"/>
            </a:rPr>
            <a:t>Friday: </a:t>
          </a:r>
          <a:br>
            <a:rPr lang="en-AU" b="1" dirty="0">
              <a:latin typeface="Cavolini" panose="03000502040302020204" pitchFamily="66" charset="0"/>
              <a:cs typeface="Cavolini" panose="03000502040302020204" pitchFamily="66" charset="0"/>
            </a:rPr>
          </a:br>
          <a:r>
            <a:rPr lang="en-AU" dirty="0"/>
            <a:t>Use the coloured paper provided to cut out small coloured squares to make a Minecraft character of your choice.</a:t>
          </a:r>
          <a:endParaRPr lang="en-US" dirty="0"/>
        </a:p>
      </dgm:t>
    </dgm:pt>
    <dgm:pt modelId="{E41AD545-DD87-4052-A670-F2CF2DA4CAB5}" type="parTrans" cxnId="{D51ADF24-3B01-4FDC-86CC-110DC5C9BB35}">
      <dgm:prSet/>
      <dgm:spPr/>
      <dgm:t>
        <a:bodyPr/>
        <a:lstStyle/>
        <a:p>
          <a:endParaRPr lang="en-US"/>
        </a:p>
      </dgm:t>
    </dgm:pt>
    <dgm:pt modelId="{C38D9FD4-E60A-4533-A3C7-5CF9D93EFE8C}" type="sibTrans" cxnId="{D51ADF24-3B01-4FDC-86CC-110DC5C9BB35}">
      <dgm:prSet/>
      <dgm:spPr/>
      <dgm:t>
        <a:bodyPr/>
        <a:lstStyle/>
        <a:p>
          <a:endParaRPr lang="en-US"/>
        </a:p>
      </dgm:t>
    </dgm:pt>
    <dgm:pt modelId="{CDC21BA6-153E-4EA5-9B8C-3B5BB3E87E46}" type="pres">
      <dgm:prSet presAssocID="{78272438-564D-454B-9607-A626D64418EB}" presName="vert0" presStyleCnt="0">
        <dgm:presLayoutVars>
          <dgm:dir/>
          <dgm:animOne val="branch"/>
          <dgm:animLvl val="lvl"/>
        </dgm:presLayoutVars>
      </dgm:prSet>
      <dgm:spPr/>
    </dgm:pt>
    <dgm:pt modelId="{9FDAACF2-2744-4812-A29F-FFF701797177}" type="pres">
      <dgm:prSet presAssocID="{A5B9CAF2-751A-4B5F-82EA-9D94FABC6A0B}" presName="thickLine" presStyleLbl="alignNode1" presStyleIdx="0" presStyleCnt="4"/>
      <dgm:spPr/>
    </dgm:pt>
    <dgm:pt modelId="{6E6B176B-3605-4746-ABAD-FD65045EA4CA}" type="pres">
      <dgm:prSet presAssocID="{A5B9CAF2-751A-4B5F-82EA-9D94FABC6A0B}" presName="horz1" presStyleCnt="0"/>
      <dgm:spPr/>
    </dgm:pt>
    <dgm:pt modelId="{811C0D2F-06D4-4AF7-9582-16734438E918}" type="pres">
      <dgm:prSet presAssocID="{A5B9CAF2-751A-4B5F-82EA-9D94FABC6A0B}" presName="tx1" presStyleLbl="revTx" presStyleIdx="0" presStyleCnt="4"/>
      <dgm:spPr/>
    </dgm:pt>
    <dgm:pt modelId="{333B4AA2-9B4F-436B-9D62-6D44A22F9887}" type="pres">
      <dgm:prSet presAssocID="{A5B9CAF2-751A-4B5F-82EA-9D94FABC6A0B}" presName="vert1" presStyleCnt="0"/>
      <dgm:spPr/>
    </dgm:pt>
    <dgm:pt modelId="{30515A6F-D437-4856-8882-18F0095434A4}" type="pres">
      <dgm:prSet presAssocID="{9D67C560-3799-42A4-A6A1-0294AE0F97F9}" presName="thickLine" presStyleLbl="alignNode1" presStyleIdx="1" presStyleCnt="4"/>
      <dgm:spPr/>
    </dgm:pt>
    <dgm:pt modelId="{00FBAA6B-AE3F-4F71-8AF3-C46C5C027302}" type="pres">
      <dgm:prSet presAssocID="{9D67C560-3799-42A4-A6A1-0294AE0F97F9}" presName="horz1" presStyleCnt="0"/>
      <dgm:spPr/>
    </dgm:pt>
    <dgm:pt modelId="{6C392A25-9EC4-416F-A090-78679715677E}" type="pres">
      <dgm:prSet presAssocID="{9D67C560-3799-42A4-A6A1-0294AE0F97F9}" presName="tx1" presStyleLbl="revTx" presStyleIdx="1" presStyleCnt="4"/>
      <dgm:spPr/>
    </dgm:pt>
    <dgm:pt modelId="{FDB4153D-CE6A-4042-9E03-F0AB6DC2FE22}" type="pres">
      <dgm:prSet presAssocID="{9D67C560-3799-42A4-A6A1-0294AE0F97F9}" presName="vert1" presStyleCnt="0"/>
      <dgm:spPr/>
    </dgm:pt>
    <dgm:pt modelId="{F5318666-84E8-4568-A8CF-EDF1D0E14BD6}" type="pres">
      <dgm:prSet presAssocID="{CF7922F9-DE5F-40C6-B2BD-3123EEF39A95}" presName="thickLine" presStyleLbl="alignNode1" presStyleIdx="2" presStyleCnt="4"/>
      <dgm:spPr/>
    </dgm:pt>
    <dgm:pt modelId="{191E7D31-AB9D-4791-8D0F-372A8D45BF8F}" type="pres">
      <dgm:prSet presAssocID="{CF7922F9-DE5F-40C6-B2BD-3123EEF39A95}" presName="horz1" presStyleCnt="0"/>
      <dgm:spPr/>
    </dgm:pt>
    <dgm:pt modelId="{8B3CDC62-B233-459F-AC0C-D6A49D7EE195}" type="pres">
      <dgm:prSet presAssocID="{CF7922F9-DE5F-40C6-B2BD-3123EEF39A95}" presName="tx1" presStyleLbl="revTx" presStyleIdx="2" presStyleCnt="4"/>
      <dgm:spPr/>
    </dgm:pt>
    <dgm:pt modelId="{1D1FCA01-741C-4692-9CF5-E37C402C936B}" type="pres">
      <dgm:prSet presAssocID="{CF7922F9-DE5F-40C6-B2BD-3123EEF39A95}" presName="vert1" presStyleCnt="0"/>
      <dgm:spPr/>
    </dgm:pt>
    <dgm:pt modelId="{82631BC7-F01B-4031-8A2F-9CFDF49F2F31}" type="pres">
      <dgm:prSet presAssocID="{A063DA8C-C263-488F-B679-9D5E1238CC07}" presName="thickLine" presStyleLbl="alignNode1" presStyleIdx="3" presStyleCnt="4"/>
      <dgm:spPr/>
    </dgm:pt>
    <dgm:pt modelId="{7D4FFC40-B95A-4907-A660-E962DA2A6475}" type="pres">
      <dgm:prSet presAssocID="{A063DA8C-C263-488F-B679-9D5E1238CC07}" presName="horz1" presStyleCnt="0"/>
      <dgm:spPr/>
    </dgm:pt>
    <dgm:pt modelId="{95AFF7B5-4909-4E12-85EF-D65AAD203865}" type="pres">
      <dgm:prSet presAssocID="{A063DA8C-C263-488F-B679-9D5E1238CC07}" presName="tx1" presStyleLbl="revTx" presStyleIdx="3" presStyleCnt="4"/>
      <dgm:spPr/>
    </dgm:pt>
    <dgm:pt modelId="{38D9CEDA-BA40-4E9F-8923-16592648896A}" type="pres">
      <dgm:prSet presAssocID="{A063DA8C-C263-488F-B679-9D5E1238CC07}" presName="vert1" presStyleCnt="0"/>
      <dgm:spPr/>
    </dgm:pt>
  </dgm:ptLst>
  <dgm:cxnLst>
    <dgm:cxn modelId="{D51ADF24-3B01-4FDC-86CC-110DC5C9BB35}" srcId="{78272438-564D-454B-9607-A626D64418EB}" destId="{A063DA8C-C263-488F-B679-9D5E1238CC07}" srcOrd="3" destOrd="0" parTransId="{E41AD545-DD87-4052-A670-F2CF2DA4CAB5}" sibTransId="{C38D9FD4-E60A-4533-A3C7-5CF9D93EFE8C}"/>
    <dgm:cxn modelId="{AFA6A926-FD58-485E-AB00-C360AFE8EC99}" srcId="{78272438-564D-454B-9607-A626D64418EB}" destId="{A5B9CAF2-751A-4B5F-82EA-9D94FABC6A0B}" srcOrd="0" destOrd="0" parTransId="{2630771D-23F2-4D56-B23F-3DB703774658}" sibTransId="{3CB53046-9AC9-4AEB-9374-80CD2A700A9C}"/>
    <dgm:cxn modelId="{1DFEC066-9A9A-4AE2-8A0F-A692CF0D465E}" srcId="{78272438-564D-454B-9607-A626D64418EB}" destId="{9D67C560-3799-42A4-A6A1-0294AE0F97F9}" srcOrd="1" destOrd="0" parTransId="{089BC55B-E201-4D53-A7FD-A083005C2330}" sibTransId="{53FC21AE-C420-4E13-91C9-DCC084A50247}"/>
    <dgm:cxn modelId="{B6F3427C-BF3A-4612-9D9C-EEB3B19742E9}" type="presOf" srcId="{CF7922F9-DE5F-40C6-B2BD-3123EEF39A95}" destId="{8B3CDC62-B233-459F-AC0C-D6A49D7EE195}" srcOrd="0" destOrd="0" presId="urn:microsoft.com/office/officeart/2008/layout/LinedList"/>
    <dgm:cxn modelId="{02394C9C-10F2-4B65-A488-0814E0B9C304}" srcId="{78272438-564D-454B-9607-A626D64418EB}" destId="{CF7922F9-DE5F-40C6-B2BD-3123EEF39A95}" srcOrd="2" destOrd="0" parTransId="{E97F5272-EB87-46A9-A054-1A3B20C28974}" sibTransId="{95828D05-EEE2-4C9B-AEAD-04A4DC32DC5B}"/>
    <dgm:cxn modelId="{304655A2-F828-4505-9D5B-E13FB771104E}" type="presOf" srcId="{9D67C560-3799-42A4-A6A1-0294AE0F97F9}" destId="{6C392A25-9EC4-416F-A090-78679715677E}" srcOrd="0" destOrd="0" presId="urn:microsoft.com/office/officeart/2008/layout/LinedList"/>
    <dgm:cxn modelId="{063DFDA7-2DCD-4AFC-AA33-DD206AE7DF32}" type="presOf" srcId="{A5B9CAF2-751A-4B5F-82EA-9D94FABC6A0B}" destId="{811C0D2F-06D4-4AF7-9582-16734438E918}" srcOrd="0" destOrd="0" presId="urn:microsoft.com/office/officeart/2008/layout/LinedList"/>
    <dgm:cxn modelId="{0C0761AF-FC5B-4863-AA42-67AE840FF321}" type="presOf" srcId="{78272438-564D-454B-9607-A626D64418EB}" destId="{CDC21BA6-153E-4EA5-9B8C-3B5BB3E87E46}" srcOrd="0" destOrd="0" presId="urn:microsoft.com/office/officeart/2008/layout/LinedList"/>
    <dgm:cxn modelId="{78666CDD-3712-4F3E-8B2E-1163C6D40C1F}" type="presOf" srcId="{A063DA8C-C263-488F-B679-9D5E1238CC07}" destId="{95AFF7B5-4909-4E12-85EF-D65AAD203865}" srcOrd="0" destOrd="0" presId="urn:microsoft.com/office/officeart/2008/layout/LinedList"/>
    <dgm:cxn modelId="{1A232F4E-11E0-491A-9018-E6980F867616}" type="presParOf" srcId="{CDC21BA6-153E-4EA5-9B8C-3B5BB3E87E46}" destId="{9FDAACF2-2744-4812-A29F-FFF701797177}" srcOrd="0" destOrd="0" presId="urn:microsoft.com/office/officeart/2008/layout/LinedList"/>
    <dgm:cxn modelId="{0870F726-8D4D-473F-B90B-6F9186A8A09C}" type="presParOf" srcId="{CDC21BA6-153E-4EA5-9B8C-3B5BB3E87E46}" destId="{6E6B176B-3605-4746-ABAD-FD65045EA4CA}" srcOrd="1" destOrd="0" presId="urn:microsoft.com/office/officeart/2008/layout/LinedList"/>
    <dgm:cxn modelId="{2952BC8B-64FA-4D5A-B63A-31CE3F79EBFD}" type="presParOf" srcId="{6E6B176B-3605-4746-ABAD-FD65045EA4CA}" destId="{811C0D2F-06D4-4AF7-9582-16734438E918}" srcOrd="0" destOrd="0" presId="urn:microsoft.com/office/officeart/2008/layout/LinedList"/>
    <dgm:cxn modelId="{6605EB4C-0B9F-4618-9710-4AE325F51E7C}" type="presParOf" srcId="{6E6B176B-3605-4746-ABAD-FD65045EA4CA}" destId="{333B4AA2-9B4F-436B-9D62-6D44A22F9887}" srcOrd="1" destOrd="0" presId="urn:microsoft.com/office/officeart/2008/layout/LinedList"/>
    <dgm:cxn modelId="{828C59B8-7581-41B7-99A2-2D256E8B7528}" type="presParOf" srcId="{CDC21BA6-153E-4EA5-9B8C-3B5BB3E87E46}" destId="{30515A6F-D437-4856-8882-18F0095434A4}" srcOrd="2" destOrd="0" presId="urn:microsoft.com/office/officeart/2008/layout/LinedList"/>
    <dgm:cxn modelId="{48C94989-409E-4CB1-B6C1-37D8A13076D7}" type="presParOf" srcId="{CDC21BA6-153E-4EA5-9B8C-3B5BB3E87E46}" destId="{00FBAA6B-AE3F-4F71-8AF3-C46C5C027302}" srcOrd="3" destOrd="0" presId="urn:microsoft.com/office/officeart/2008/layout/LinedList"/>
    <dgm:cxn modelId="{8690074D-B788-4568-B0A1-93B5E9672A11}" type="presParOf" srcId="{00FBAA6B-AE3F-4F71-8AF3-C46C5C027302}" destId="{6C392A25-9EC4-416F-A090-78679715677E}" srcOrd="0" destOrd="0" presId="urn:microsoft.com/office/officeart/2008/layout/LinedList"/>
    <dgm:cxn modelId="{975C4574-BDF9-4F54-80EE-378C3A3DD857}" type="presParOf" srcId="{00FBAA6B-AE3F-4F71-8AF3-C46C5C027302}" destId="{FDB4153D-CE6A-4042-9E03-F0AB6DC2FE22}" srcOrd="1" destOrd="0" presId="urn:microsoft.com/office/officeart/2008/layout/LinedList"/>
    <dgm:cxn modelId="{75C736DA-65B5-4626-B20F-BF42B6E2DED5}" type="presParOf" srcId="{CDC21BA6-153E-4EA5-9B8C-3B5BB3E87E46}" destId="{F5318666-84E8-4568-A8CF-EDF1D0E14BD6}" srcOrd="4" destOrd="0" presId="urn:microsoft.com/office/officeart/2008/layout/LinedList"/>
    <dgm:cxn modelId="{D13E31B8-3671-42AF-AA5E-0EF3A13EF0F8}" type="presParOf" srcId="{CDC21BA6-153E-4EA5-9B8C-3B5BB3E87E46}" destId="{191E7D31-AB9D-4791-8D0F-372A8D45BF8F}" srcOrd="5" destOrd="0" presId="urn:microsoft.com/office/officeart/2008/layout/LinedList"/>
    <dgm:cxn modelId="{2E0EB52A-9DF1-4588-8C1D-3877EE534A4D}" type="presParOf" srcId="{191E7D31-AB9D-4791-8D0F-372A8D45BF8F}" destId="{8B3CDC62-B233-459F-AC0C-D6A49D7EE195}" srcOrd="0" destOrd="0" presId="urn:microsoft.com/office/officeart/2008/layout/LinedList"/>
    <dgm:cxn modelId="{A67051CB-522A-4920-BFE6-ED964FB73D40}" type="presParOf" srcId="{191E7D31-AB9D-4791-8D0F-372A8D45BF8F}" destId="{1D1FCA01-741C-4692-9CF5-E37C402C936B}" srcOrd="1" destOrd="0" presId="urn:microsoft.com/office/officeart/2008/layout/LinedList"/>
    <dgm:cxn modelId="{32988A0C-E396-4DF5-B90D-A7DD0112F08F}" type="presParOf" srcId="{CDC21BA6-153E-4EA5-9B8C-3B5BB3E87E46}" destId="{82631BC7-F01B-4031-8A2F-9CFDF49F2F31}" srcOrd="6" destOrd="0" presId="urn:microsoft.com/office/officeart/2008/layout/LinedList"/>
    <dgm:cxn modelId="{3201E309-A1CE-40D1-B70F-1D2AEAC4C822}" type="presParOf" srcId="{CDC21BA6-153E-4EA5-9B8C-3B5BB3E87E46}" destId="{7D4FFC40-B95A-4907-A660-E962DA2A6475}" srcOrd="7" destOrd="0" presId="urn:microsoft.com/office/officeart/2008/layout/LinedList"/>
    <dgm:cxn modelId="{C9FD2BF5-56D5-40B6-8AB3-8356FA9B03DB}" type="presParOf" srcId="{7D4FFC40-B95A-4907-A660-E962DA2A6475}" destId="{95AFF7B5-4909-4E12-85EF-D65AAD203865}" srcOrd="0" destOrd="0" presId="urn:microsoft.com/office/officeart/2008/layout/LinedList"/>
    <dgm:cxn modelId="{CF6CC277-EBE2-4708-A4C3-031902E669A8}" type="presParOf" srcId="{7D4FFC40-B95A-4907-A660-E962DA2A6475}" destId="{38D9CEDA-BA40-4E9F-8923-16592648896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26CFE5-92B2-46EF-BF44-BBC32E75553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80A7A4-878F-4C98-A430-6C9FFD93DEC7}">
      <dgm:prSet/>
      <dgm:spPr/>
      <dgm:t>
        <a:bodyPr/>
        <a:lstStyle/>
        <a:p>
          <a:r>
            <a:rPr lang="en-AU" b="1" dirty="0">
              <a:latin typeface="Cavolini" panose="03000502040302020204" pitchFamily="66" charset="0"/>
              <a:ea typeface="Ami R" panose="02030504000101010101" pitchFamily="18" charset="-127"/>
              <a:cs typeface="Cavolini" panose="03000502040302020204" pitchFamily="66" charset="0"/>
            </a:rPr>
            <a:t>Tuesday: </a:t>
          </a:r>
          <a:br>
            <a:rPr lang="en-AU" dirty="0"/>
          </a:br>
          <a:r>
            <a:rPr lang="en-AU" dirty="0"/>
            <a:t>Rain!</a:t>
          </a:r>
          <a:endParaRPr lang="en-US" dirty="0"/>
        </a:p>
      </dgm:t>
    </dgm:pt>
    <dgm:pt modelId="{942173A7-3302-48DE-94A0-ECD78D1DB9DF}" type="parTrans" cxnId="{00D726EC-6C22-4576-B138-57423337394D}">
      <dgm:prSet/>
      <dgm:spPr/>
      <dgm:t>
        <a:bodyPr/>
        <a:lstStyle/>
        <a:p>
          <a:endParaRPr lang="en-US"/>
        </a:p>
      </dgm:t>
    </dgm:pt>
    <dgm:pt modelId="{25932A4F-FABA-4CB3-A69C-16D7AA7F5D6C}" type="sibTrans" cxnId="{00D726EC-6C22-4576-B138-57423337394D}">
      <dgm:prSet/>
      <dgm:spPr/>
      <dgm:t>
        <a:bodyPr/>
        <a:lstStyle/>
        <a:p>
          <a:endParaRPr lang="en-US"/>
        </a:p>
      </dgm:t>
    </dgm:pt>
    <dgm:pt modelId="{30C1A33E-D3DB-4348-B641-2761C13D94D4}">
      <dgm:prSet/>
      <dgm:spPr/>
      <dgm:t>
        <a:bodyPr/>
        <a:lstStyle/>
        <a:p>
          <a:r>
            <a:rPr lang="en-AU" b="1" dirty="0">
              <a:latin typeface="Cavolini" panose="03000502040302020204" pitchFamily="66" charset="0"/>
              <a:cs typeface="Cavolini" panose="03000502040302020204" pitchFamily="66" charset="0"/>
            </a:rPr>
            <a:t>Wednesday: </a:t>
          </a:r>
          <a:br>
            <a:rPr lang="en-AU" dirty="0"/>
          </a:br>
          <a:r>
            <a:rPr lang="en-AU" dirty="0"/>
            <a:t>Fast Food!</a:t>
          </a:r>
          <a:endParaRPr lang="en-US" dirty="0"/>
        </a:p>
      </dgm:t>
    </dgm:pt>
    <dgm:pt modelId="{4CABC573-4FF7-41FF-8F48-A268DDA850C3}" type="parTrans" cxnId="{FE2E9BEE-70EB-4969-BDC3-902455A43E15}">
      <dgm:prSet/>
      <dgm:spPr/>
      <dgm:t>
        <a:bodyPr/>
        <a:lstStyle/>
        <a:p>
          <a:endParaRPr lang="en-US"/>
        </a:p>
      </dgm:t>
    </dgm:pt>
    <dgm:pt modelId="{A6558A64-FA67-4B89-BAFD-28F9291B14B6}" type="sibTrans" cxnId="{FE2E9BEE-70EB-4969-BDC3-902455A43E15}">
      <dgm:prSet/>
      <dgm:spPr/>
      <dgm:t>
        <a:bodyPr/>
        <a:lstStyle/>
        <a:p>
          <a:endParaRPr lang="en-US"/>
        </a:p>
      </dgm:t>
    </dgm:pt>
    <dgm:pt modelId="{01AC9477-F863-46E6-8626-F25EF3F70BBD}">
      <dgm:prSet/>
      <dgm:spPr/>
      <dgm:t>
        <a:bodyPr/>
        <a:lstStyle/>
        <a:p>
          <a:r>
            <a:rPr lang="en-AU" b="1" dirty="0">
              <a:latin typeface="Cavolini" panose="03000502040302020204" pitchFamily="66" charset="0"/>
              <a:cs typeface="Cavolini" panose="03000502040302020204" pitchFamily="66" charset="0"/>
            </a:rPr>
            <a:t>Thursday:</a:t>
          </a:r>
          <a:br>
            <a:rPr lang="en-AU" dirty="0"/>
          </a:br>
          <a:r>
            <a:rPr lang="en-AU" dirty="0"/>
            <a:t>A Sponge!</a:t>
          </a:r>
          <a:endParaRPr lang="en-US" dirty="0"/>
        </a:p>
      </dgm:t>
    </dgm:pt>
    <dgm:pt modelId="{0DAB7B4F-74ED-4B3C-B7FD-B7609D076EA9}" type="parTrans" cxnId="{4FBE3005-51F2-4D8F-9D0C-46DB4DB95171}">
      <dgm:prSet/>
      <dgm:spPr/>
      <dgm:t>
        <a:bodyPr/>
        <a:lstStyle/>
        <a:p>
          <a:endParaRPr lang="en-US"/>
        </a:p>
      </dgm:t>
    </dgm:pt>
    <dgm:pt modelId="{D5556DD1-D0D3-413B-A674-B51D132D8D6D}" type="sibTrans" cxnId="{4FBE3005-51F2-4D8F-9D0C-46DB4DB95171}">
      <dgm:prSet/>
      <dgm:spPr/>
      <dgm:t>
        <a:bodyPr/>
        <a:lstStyle/>
        <a:p>
          <a:endParaRPr lang="en-US"/>
        </a:p>
      </dgm:t>
    </dgm:pt>
    <dgm:pt modelId="{902FB9AA-99D6-442B-8AE9-5081895963FA}">
      <dgm:prSet/>
      <dgm:spPr/>
      <dgm:t>
        <a:bodyPr/>
        <a:lstStyle/>
        <a:p>
          <a:r>
            <a:rPr lang="en-AU" b="1" dirty="0">
              <a:latin typeface="Cavolini" panose="03000502040302020204" pitchFamily="66" charset="0"/>
              <a:cs typeface="Cavolini" panose="03000502040302020204" pitchFamily="66" charset="0"/>
            </a:rPr>
            <a:t>Friday: </a:t>
          </a:r>
          <a:br>
            <a:rPr lang="en-AU" dirty="0"/>
          </a:br>
          <a:r>
            <a:rPr lang="en-AU" dirty="0"/>
            <a:t>Because the kids have to play inside!</a:t>
          </a:r>
          <a:endParaRPr lang="en-US" dirty="0"/>
        </a:p>
      </dgm:t>
    </dgm:pt>
    <dgm:pt modelId="{F01C4BD4-11AA-463E-A5CA-E795A2A50E4F}" type="parTrans" cxnId="{3492B189-125C-4278-BF7E-DBDA824576A0}">
      <dgm:prSet/>
      <dgm:spPr/>
      <dgm:t>
        <a:bodyPr/>
        <a:lstStyle/>
        <a:p>
          <a:endParaRPr lang="en-US"/>
        </a:p>
      </dgm:t>
    </dgm:pt>
    <dgm:pt modelId="{A20EF1C8-D82A-4AD5-909B-693E9850C217}" type="sibTrans" cxnId="{3492B189-125C-4278-BF7E-DBDA824576A0}">
      <dgm:prSet/>
      <dgm:spPr/>
      <dgm:t>
        <a:bodyPr/>
        <a:lstStyle/>
        <a:p>
          <a:endParaRPr lang="en-US"/>
        </a:p>
      </dgm:t>
    </dgm:pt>
    <dgm:pt modelId="{6156371C-A2A2-45B6-89D0-7746023E3F63}">
      <dgm:prSet/>
      <dgm:spPr/>
      <dgm:t>
        <a:bodyPr/>
        <a:lstStyle/>
        <a:p>
          <a:endParaRPr lang="en-US" dirty="0"/>
        </a:p>
      </dgm:t>
    </dgm:pt>
    <dgm:pt modelId="{ECDC3DF6-ED23-48C5-9B74-7D8ADD5498E8}" type="parTrans" cxnId="{86D7D90C-0D16-4F05-B39C-EC5E30FBED29}">
      <dgm:prSet/>
      <dgm:spPr/>
      <dgm:t>
        <a:bodyPr/>
        <a:lstStyle/>
        <a:p>
          <a:endParaRPr lang="en-US"/>
        </a:p>
      </dgm:t>
    </dgm:pt>
    <dgm:pt modelId="{FE0D777E-259C-49DB-9C1B-961F896BAD63}" type="sibTrans" cxnId="{86D7D90C-0D16-4F05-B39C-EC5E30FBED29}">
      <dgm:prSet/>
      <dgm:spPr/>
      <dgm:t>
        <a:bodyPr/>
        <a:lstStyle/>
        <a:p>
          <a:endParaRPr lang="en-US"/>
        </a:p>
      </dgm:t>
    </dgm:pt>
    <dgm:pt modelId="{09A907C2-54D4-479C-8B9A-F0D756FCA2A5}" type="pres">
      <dgm:prSet presAssocID="{1B26CFE5-92B2-46EF-BF44-BBC32E755537}" presName="diagram" presStyleCnt="0">
        <dgm:presLayoutVars>
          <dgm:dir/>
          <dgm:resizeHandles val="exact"/>
        </dgm:presLayoutVars>
      </dgm:prSet>
      <dgm:spPr/>
    </dgm:pt>
    <dgm:pt modelId="{B2859CF3-0EB6-47F2-959B-A9CC6A02C6C7}" type="pres">
      <dgm:prSet presAssocID="{0E80A7A4-878F-4C98-A430-6C9FFD93DEC7}" presName="node" presStyleLbl="node1" presStyleIdx="0" presStyleCnt="5">
        <dgm:presLayoutVars>
          <dgm:bulletEnabled val="1"/>
        </dgm:presLayoutVars>
      </dgm:prSet>
      <dgm:spPr/>
    </dgm:pt>
    <dgm:pt modelId="{335BBAEC-E744-4F48-9EBF-8650BA3153CA}" type="pres">
      <dgm:prSet presAssocID="{25932A4F-FABA-4CB3-A69C-16D7AA7F5D6C}" presName="sibTrans" presStyleCnt="0"/>
      <dgm:spPr/>
    </dgm:pt>
    <dgm:pt modelId="{174E816A-12F5-4B19-AAAF-E29FEF738243}" type="pres">
      <dgm:prSet presAssocID="{30C1A33E-D3DB-4348-B641-2761C13D94D4}" presName="node" presStyleLbl="node1" presStyleIdx="1" presStyleCnt="5">
        <dgm:presLayoutVars>
          <dgm:bulletEnabled val="1"/>
        </dgm:presLayoutVars>
      </dgm:prSet>
      <dgm:spPr/>
    </dgm:pt>
    <dgm:pt modelId="{4B701AE2-4C2D-47DC-83FA-70B5EA67761E}" type="pres">
      <dgm:prSet presAssocID="{A6558A64-FA67-4B89-BAFD-28F9291B14B6}" presName="sibTrans" presStyleCnt="0"/>
      <dgm:spPr/>
    </dgm:pt>
    <dgm:pt modelId="{7FB21F67-E025-4C29-8FC6-9C4525C722A5}" type="pres">
      <dgm:prSet presAssocID="{01AC9477-F863-46E6-8626-F25EF3F70BBD}" presName="node" presStyleLbl="node1" presStyleIdx="2" presStyleCnt="5">
        <dgm:presLayoutVars>
          <dgm:bulletEnabled val="1"/>
        </dgm:presLayoutVars>
      </dgm:prSet>
      <dgm:spPr/>
    </dgm:pt>
    <dgm:pt modelId="{CEE2B451-A89A-43B9-BD23-550DAC4F842F}" type="pres">
      <dgm:prSet presAssocID="{D5556DD1-D0D3-413B-A674-B51D132D8D6D}" presName="sibTrans" presStyleCnt="0"/>
      <dgm:spPr/>
    </dgm:pt>
    <dgm:pt modelId="{67F4FB2E-5BC8-4719-A0D1-FC19290902D1}" type="pres">
      <dgm:prSet presAssocID="{902FB9AA-99D6-442B-8AE9-5081895963FA}" presName="node" presStyleLbl="node1" presStyleIdx="3" presStyleCnt="5">
        <dgm:presLayoutVars>
          <dgm:bulletEnabled val="1"/>
        </dgm:presLayoutVars>
      </dgm:prSet>
      <dgm:spPr/>
    </dgm:pt>
    <dgm:pt modelId="{6DD9A6FA-AD35-4BCC-81F3-08B69EB9D941}" type="pres">
      <dgm:prSet presAssocID="{A20EF1C8-D82A-4AD5-909B-693E9850C217}" presName="sibTrans" presStyleCnt="0"/>
      <dgm:spPr/>
    </dgm:pt>
    <dgm:pt modelId="{634F1499-3538-4866-A8DB-70D4C14894BF}" type="pres">
      <dgm:prSet presAssocID="{6156371C-A2A2-45B6-89D0-7746023E3F63}" presName="node" presStyleLbl="node1" presStyleIdx="4" presStyleCnt="5">
        <dgm:presLayoutVars>
          <dgm:bulletEnabled val="1"/>
        </dgm:presLayoutVars>
      </dgm:prSet>
      <dgm:spPr/>
    </dgm:pt>
  </dgm:ptLst>
  <dgm:cxnLst>
    <dgm:cxn modelId="{4FBE3005-51F2-4D8F-9D0C-46DB4DB95171}" srcId="{1B26CFE5-92B2-46EF-BF44-BBC32E755537}" destId="{01AC9477-F863-46E6-8626-F25EF3F70BBD}" srcOrd="2" destOrd="0" parTransId="{0DAB7B4F-74ED-4B3C-B7FD-B7609D076EA9}" sibTransId="{D5556DD1-D0D3-413B-A674-B51D132D8D6D}"/>
    <dgm:cxn modelId="{86D7D90C-0D16-4F05-B39C-EC5E30FBED29}" srcId="{1B26CFE5-92B2-46EF-BF44-BBC32E755537}" destId="{6156371C-A2A2-45B6-89D0-7746023E3F63}" srcOrd="4" destOrd="0" parTransId="{ECDC3DF6-ED23-48C5-9B74-7D8ADD5498E8}" sibTransId="{FE0D777E-259C-49DB-9C1B-961F896BAD63}"/>
    <dgm:cxn modelId="{81DF9415-D2EB-46AF-BE72-1D811EA407F8}" type="presOf" srcId="{6156371C-A2A2-45B6-89D0-7746023E3F63}" destId="{634F1499-3538-4866-A8DB-70D4C14894BF}" srcOrd="0" destOrd="0" presId="urn:microsoft.com/office/officeart/2005/8/layout/default"/>
    <dgm:cxn modelId="{0C10F718-20F4-4470-A3E3-E1C8FB184D97}" type="presOf" srcId="{1B26CFE5-92B2-46EF-BF44-BBC32E755537}" destId="{09A907C2-54D4-479C-8B9A-F0D756FCA2A5}" srcOrd="0" destOrd="0" presId="urn:microsoft.com/office/officeart/2005/8/layout/default"/>
    <dgm:cxn modelId="{DBB3A031-9EFD-4536-8A31-D6F4C592D5B3}" type="presOf" srcId="{902FB9AA-99D6-442B-8AE9-5081895963FA}" destId="{67F4FB2E-5BC8-4719-A0D1-FC19290902D1}" srcOrd="0" destOrd="0" presId="urn:microsoft.com/office/officeart/2005/8/layout/default"/>
    <dgm:cxn modelId="{47D28472-8739-4B39-BFFE-8AF2E80B384D}" type="presOf" srcId="{0E80A7A4-878F-4C98-A430-6C9FFD93DEC7}" destId="{B2859CF3-0EB6-47F2-959B-A9CC6A02C6C7}" srcOrd="0" destOrd="0" presId="urn:microsoft.com/office/officeart/2005/8/layout/default"/>
    <dgm:cxn modelId="{3492B189-125C-4278-BF7E-DBDA824576A0}" srcId="{1B26CFE5-92B2-46EF-BF44-BBC32E755537}" destId="{902FB9AA-99D6-442B-8AE9-5081895963FA}" srcOrd="3" destOrd="0" parTransId="{F01C4BD4-11AA-463E-A5CA-E795A2A50E4F}" sibTransId="{A20EF1C8-D82A-4AD5-909B-693E9850C217}"/>
    <dgm:cxn modelId="{C5F0438C-3A85-428C-9745-81345E4329EB}" type="presOf" srcId="{30C1A33E-D3DB-4348-B641-2761C13D94D4}" destId="{174E816A-12F5-4B19-AAAF-E29FEF738243}" srcOrd="0" destOrd="0" presId="urn:microsoft.com/office/officeart/2005/8/layout/default"/>
    <dgm:cxn modelId="{00D726EC-6C22-4576-B138-57423337394D}" srcId="{1B26CFE5-92B2-46EF-BF44-BBC32E755537}" destId="{0E80A7A4-878F-4C98-A430-6C9FFD93DEC7}" srcOrd="0" destOrd="0" parTransId="{942173A7-3302-48DE-94A0-ECD78D1DB9DF}" sibTransId="{25932A4F-FABA-4CB3-A69C-16D7AA7F5D6C}"/>
    <dgm:cxn modelId="{FE2E9BEE-70EB-4969-BDC3-902455A43E15}" srcId="{1B26CFE5-92B2-46EF-BF44-BBC32E755537}" destId="{30C1A33E-D3DB-4348-B641-2761C13D94D4}" srcOrd="1" destOrd="0" parTransId="{4CABC573-4FF7-41FF-8F48-A268DDA850C3}" sibTransId="{A6558A64-FA67-4B89-BAFD-28F9291B14B6}"/>
    <dgm:cxn modelId="{2E2BF5FE-6576-4A9B-B7AF-680AEAED2D16}" type="presOf" srcId="{01AC9477-F863-46E6-8626-F25EF3F70BBD}" destId="{7FB21F67-E025-4C29-8FC6-9C4525C722A5}" srcOrd="0" destOrd="0" presId="urn:microsoft.com/office/officeart/2005/8/layout/default"/>
    <dgm:cxn modelId="{6BBC6155-9FDE-4D22-A67C-65BACE6739D3}" type="presParOf" srcId="{09A907C2-54D4-479C-8B9A-F0D756FCA2A5}" destId="{B2859CF3-0EB6-47F2-959B-A9CC6A02C6C7}" srcOrd="0" destOrd="0" presId="urn:microsoft.com/office/officeart/2005/8/layout/default"/>
    <dgm:cxn modelId="{EDE419A0-BAF1-48E8-8328-34063CC2275A}" type="presParOf" srcId="{09A907C2-54D4-479C-8B9A-F0D756FCA2A5}" destId="{335BBAEC-E744-4F48-9EBF-8650BA3153CA}" srcOrd="1" destOrd="0" presId="urn:microsoft.com/office/officeart/2005/8/layout/default"/>
    <dgm:cxn modelId="{D3827593-6BEA-4A37-8365-D58AA36BE40D}" type="presParOf" srcId="{09A907C2-54D4-479C-8B9A-F0D756FCA2A5}" destId="{174E816A-12F5-4B19-AAAF-E29FEF738243}" srcOrd="2" destOrd="0" presId="urn:microsoft.com/office/officeart/2005/8/layout/default"/>
    <dgm:cxn modelId="{DF773681-AA38-4269-B348-70FA3F40D78F}" type="presParOf" srcId="{09A907C2-54D4-479C-8B9A-F0D756FCA2A5}" destId="{4B701AE2-4C2D-47DC-83FA-70B5EA67761E}" srcOrd="3" destOrd="0" presId="urn:microsoft.com/office/officeart/2005/8/layout/default"/>
    <dgm:cxn modelId="{2AABB459-A0E0-4F59-A5EA-A2A6D5FB5FC6}" type="presParOf" srcId="{09A907C2-54D4-479C-8B9A-F0D756FCA2A5}" destId="{7FB21F67-E025-4C29-8FC6-9C4525C722A5}" srcOrd="4" destOrd="0" presId="urn:microsoft.com/office/officeart/2005/8/layout/default"/>
    <dgm:cxn modelId="{13037781-D920-4509-93A9-462C1CFA6C52}" type="presParOf" srcId="{09A907C2-54D4-479C-8B9A-F0D756FCA2A5}" destId="{CEE2B451-A89A-43B9-BD23-550DAC4F842F}" srcOrd="5" destOrd="0" presId="urn:microsoft.com/office/officeart/2005/8/layout/default"/>
    <dgm:cxn modelId="{A91433B2-81FE-4E17-AFFF-808C8911FDCA}" type="presParOf" srcId="{09A907C2-54D4-479C-8B9A-F0D756FCA2A5}" destId="{67F4FB2E-5BC8-4719-A0D1-FC19290902D1}" srcOrd="6" destOrd="0" presId="urn:microsoft.com/office/officeart/2005/8/layout/default"/>
    <dgm:cxn modelId="{E0091563-BA4B-41D5-B523-FC3D8AF90322}" type="presParOf" srcId="{09A907C2-54D4-479C-8B9A-F0D756FCA2A5}" destId="{6DD9A6FA-AD35-4BCC-81F3-08B69EB9D941}" srcOrd="7" destOrd="0" presId="urn:microsoft.com/office/officeart/2005/8/layout/default"/>
    <dgm:cxn modelId="{C8088DE3-8CF5-4767-97EF-7F7CFBCE08C3}" type="presParOf" srcId="{09A907C2-54D4-479C-8B9A-F0D756FCA2A5}" destId="{634F1499-3538-4866-A8DB-70D4C14894B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59CF3-0EB6-47F2-959B-A9CC6A02C6C7}">
      <dsp:nvSpPr>
        <dsp:cNvPr id="0" name=""/>
        <dsp:cNvSpPr/>
      </dsp:nvSpPr>
      <dsp:spPr>
        <a:xfrm>
          <a:off x="0" y="28599"/>
          <a:ext cx="2886769" cy="17320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latin typeface="Cavolini" panose="03000502040302020204" pitchFamily="66" charset="0"/>
              <a:ea typeface="Ami R" panose="02030504000101010101" pitchFamily="18" charset="-127"/>
              <a:cs typeface="Cavolini" panose="03000502040302020204" pitchFamily="66" charset="0"/>
            </a:rPr>
            <a:t>Tuesday: </a:t>
          </a:r>
          <a:br>
            <a:rPr lang="en-AU" sz="2200" kern="1200" dirty="0"/>
          </a:br>
          <a:r>
            <a:rPr lang="en-AU" sz="2200" kern="1200" dirty="0"/>
            <a:t>What always falls without getting hurt?</a:t>
          </a:r>
          <a:endParaRPr lang="en-US" sz="2200" kern="1200" dirty="0"/>
        </a:p>
      </dsp:txBody>
      <dsp:txXfrm>
        <a:off x="0" y="28599"/>
        <a:ext cx="2886769" cy="1732061"/>
      </dsp:txXfrm>
    </dsp:sp>
    <dsp:sp modelId="{174E816A-12F5-4B19-AAAF-E29FEF738243}">
      <dsp:nvSpPr>
        <dsp:cNvPr id="0" name=""/>
        <dsp:cNvSpPr/>
      </dsp:nvSpPr>
      <dsp:spPr>
        <a:xfrm>
          <a:off x="3175446" y="28599"/>
          <a:ext cx="2886769" cy="17320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latin typeface="Cavolini" panose="03000502040302020204" pitchFamily="66" charset="0"/>
              <a:cs typeface="Cavolini" panose="03000502040302020204" pitchFamily="66" charset="0"/>
            </a:rPr>
            <a:t>Wednesday: </a:t>
          </a:r>
          <a:br>
            <a:rPr lang="en-AU" sz="2200" kern="1200" dirty="0"/>
          </a:br>
          <a:r>
            <a:rPr lang="en-AU" sz="2200" kern="1200" dirty="0"/>
            <a:t>What do you get when you cross a cheetah and a hamburger?</a:t>
          </a:r>
          <a:endParaRPr lang="en-US" sz="2200" kern="1200" dirty="0"/>
        </a:p>
      </dsp:txBody>
      <dsp:txXfrm>
        <a:off x="3175446" y="28599"/>
        <a:ext cx="2886769" cy="1732061"/>
      </dsp:txXfrm>
    </dsp:sp>
    <dsp:sp modelId="{7FB21F67-E025-4C29-8FC6-9C4525C722A5}">
      <dsp:nvSpPr>
        <dsp:cNvPr id="0" name=""/>
        <dsp:cNvSpPr/>
      </dsp:nvSpPr>
      <dsp:spPr>
        <a:xfrm>
          <a:off x="6350892" y="28599"/>
          <a:ext cx="2886769" cy="17320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latin typeface="Cavolini" panose="03000502040302020204" pitchFamily="66" charset="0"/>
              <a:cs typeface="Cavolini" panose="03000502040302020204" pitchFamily="66" charset="0"/>
            </a:rPr>
            <a:t>Thursday:</a:t>
          </a:r>
          <a:br>
            <a:rPr lang="en-AU" sz="2200" kern="1200" dirty="0"/>
          </a:br>
          <a:r>
            <a:rPr lang="en-AU" sz="2200" kern="1200" dirty="0"/>
            <a:t>What is full of holes yet can still hold water?</a:t>
          </a:r>
          <a:endParaRPr lang="en-US" sz="2200" kern="1200" dirty="0"/>
        </a:p>
      </dsp:txBody>
      <dsp:txXfrm>
        <a:off x="6350892" y="28599"/>
        <a:ext cx="2886769" cy="1732061"/>
      </dsp:txXfrm>
    </dsp:sp>
    <dsp:sp modelId="{67F4FB2E-5BC8-4719-A0D1-FC19290902D1}">
      <dsp:nvSpPr>
        <dsp:cNvPr id="0" name=""/>
        <dsp:cNvSpPr/>
      </dsp:nvSpPr>
      <dsp:spPr>
        <a:xfrm>
          <a:off x="1587723" y="2049338"/>
          <a:ext cx="2886769" cy="17320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b="1" kern="1200" dirty="0">
              <a:latin typeface="Cavolini" panose="03000502040302020204" pitchFamily="66" charset="0"/>
              <a:cs typeface="Cavolini" panose="03000502040302020204" pitchFamily="66" charset="0"/>
            </a:rPr>
            <a:t>Friday: </a:t>
          </a:r>
          <a:br>
            <a:rPr lang="en-AU" sz="2200" kern="1200" dirty="0"/>
          </a:br>
          <a:r>
            <a:rPr lang="en-AU" sz="2200" kern="1200" dirty="0"/>
            <a:t>Why do mother kangaroos hate rainy days?</a:t>
          </a:r>
          <a:endParaRPr lang="en-US" sz="2200" kern="1200" dirty="0"/>
        </a:p>
      </dsp:txBody>
      <dsp:txXfrm>
        <a:off x="1587723" y="2049338"/>
        <a:ext cx="2886769" cy="1732061"/>
      </dsp:txXfrm>
    </dsp:sp>
    <dsp:sp modelId="{634F1499-3538-4866-A8DB-70D4C14894BF}">
      <dsp:nvSpPr>
        <dsp:cNvPr id="0" name=""/>
        <dsp:cNvSpPr/>
      </dsp:nvSpPr>
      <dsp:spPr>
        <a:xfrm>
          <a:off x="4763169" y="2049338"/>
          <a:ext cx="2886769" cy="17320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kern="1200" dirty="0"/>
            <a:t>Post your answers on Google Classroom and check the last page for the answers!</a:t>
          </a:r>
          <a:endParaRPr lang="en-US" sz="2200" kern="1200" dirty="0"/>
        </a:p>
      </dsp:txBody>
      <dsp:txXfrm>
        <a:off x="4763169" y="2049338"/>
        <a:ext cx="2886769" cy="1732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0B300-DEBB-4DF5-85CD-1A36D77CA0F7}">
      <dsp:nvSpPr>
        <dsp:cNvPr id="0" name=""/>
        <dsp:cNvSpPr/>
      </dsp:nvSpPr>
      <dsp:spPr>
        <a:xfrm>
          <a:off x="0" y="2167618"/>
          <a:ext cx="10463893"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BCB09B5-E625-40A0-BCD2-56C5956A0A87}">
      <dsp:nvSpPr>
        <dsp:cNvPr id="0" name=""/>
        <dsp:cNvSpPr/>
      </dsp:nvSpPr>
      <dsp:spPr>
        <a:xfrm rot="8100000">
          <a:off x="67897" y="499551"/>
          <a:ext cx="318809" cy="318809"/>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9021C0-E126-47FA-85C0-F3209DB5CF52}">
      <dsp:nvSpPr>
        <dsp:cNvPr id="0" name=""/>
        <dsp:cNvSpPr/>
      </dsp:nvSpPr>
      <dsp:spPr>
        <a:xfrm>
          <a:off x="103314" y="534968"/>
          <a:ext cx="247975" cy="2479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F2F055C-C8B5-441E-BA1D-E2FBBED65A16}">
      <dsp:nvSpPr>
        <dsp:cNvPr id="0" name=""/>
        <dsp:cNvSpPr/>
      </dsp:nvSpPr>
      <dsp:spPr>
        <a:xfrm>
          <a:off x="452734" y="884388"/>
          <a:ext cx="3480869" cy="1283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Create an obstacle course in your back yard. Time yourself moving through your obstacle course. In your workbook, record your times using minutes (m), seconds (s) and milliseconds (</a:t>
          </a:r>
          <a:r>
            <a:rPr lang="en-US" sz="1500" kern="1200" dirty="0" err="1"/>
            <a:t>ms</a:t>
          </a:r>
          <a:r>
            <a:rPr lang="en-US" sz="1500" kern="1200" dirty="0"/>
            <a:t>).</a:t>
          </a:r>
        </a:p>
      </dsp:txBody>
      <dsp:txXfrm>
        <a:off x="452734" y="884388"/>
        <a:ext cx="3480869" cy="1283229"/>
      </dsp:txXfrm>
    </dsp:sp>
    <dsp:sp modelId="{A89434A4-8848-43EE-B22B-2F8BA822BF10}">
      <dsp:nvSpPr>
        <dsp:cNvPr id="0" name=""/>
        <dsp:cNvSpPr/>
      </dsp:nvSpPr>
      <dsp:spPr>
        <a:xfrm>
          <a:off x="452734" y="433523"/>
          <a:ext cx="3480869" cy="45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Tuesday</a:t>
          </a:r>
        </a:p>
      </dsp:txBody>
      <dsp:txXfrm>
        <a:off x="452734" y="433523"/>
        <a:ext cx="3480869" cy="450864"/>
      </dsp:txXfrm>
    </dsp:sp>
    <dsp:sp modelId="{7F98DA5D-B89D-425F-86F8-593010A855D1}">
      <dsp:nvSpPr>
        <dsp:cNvPr id="0" name=""/>
        <dsp:cNvSpPr/>
      </dsp:nvSpPr>
      <dsp:spPr>
        <a:xfrm>
          <a:off x="227302" y="884388"/>
          <a:ext cx="0" cy="128322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64C6A56-CB94-46A6-84F3-6CA60145B36A}">
      <dsp:nvSpPr>
        <dsp:cNvPr id="0" name=""/>
        <dsp:cNvSpPr/>
      </dsp:nvSpPr>
      <dsp:spPr>
        <a:xfrm>
          <a:off x="185854" y="2127040"/>
          <a:ext cx="81155" cy="8115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7780A-2FB0-43FC-855A-64883B8C99BD}">
      <dsp:nvSpPr>
        <dsp:cNvPr id="0" name=""/>
        <dsp:cNvSpPr/>
      </dsp:nvSpPr>
      <dsp:spPr>
        <a:xfrm rot="18900000">
          <a:off x="2156675" y="3516875"/>
          <a:ext cx="318809" cy="318809"/>
        </a:xfrm>
        <a:prstGeom prst="teardrop">
          <a:avLst>
            <a:gd name="adj" fmla="val 115000"/>
          </a:avLst>
        </a:prstGeom>
        <a:solidFill>
          <a:schemeClr val="accent2">
            <a:hueOff val="498922"/>
            <a:satOff val="-225"/>
            <a:lumOff val="2352"/>
            <a:alphaOff val="0"/>
          </a:schemeClr>
        </a:solidFill>
        <a:ln w="12700" cap="flat" cmpd="sng" algn="ctr">
          <a:solidFill>
            <a:schemeClr val="accent2">
              <a:hueOff val="498922"/>
              <a:satOff val="-225"/>
              <a:lumOff val="23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3FF971-72F6-42E7-A837-C774961E59FE}">
      <dsp:nvSpPr>
        <dsp:cNvPr id="0" name=""/>
        <dsp:cNvSpPr/>
      </dsp:nvSpPr>
      <dsp:spPr>
        <a:xfrm>
          <a:off x="2192092" y="3552292"/>
          <a:ext cx="247975" cy="2479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2276E0-1F5C-4FA7-944C-2055B7046A37}">
      <dsp:nvSpPr>
        <dsp:cNvPr id="0" name=""/>
        <dsp:cNvSpPr/>
      </dsp:nvSpPr>
      <dsp:spPr>
        <a:xfrm>
          <a:off x="2541512" y="2167618"/>
          <a:ext cx="3480869" cy="1283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Dribbling is the skill of moving a ball forwards with slight touches of the ball with your feet. Dribble a ball in your back yard. </a:t>
          </a:r>
        </a:p>
      </dsp:txBody>
      <dsp:txXfrm>
        <a:off x="2541512" y="2167618"/>
        <a:ext cx="3480869" cy="1283229"/>
      </dsp:txXfrm>
    </dsp:sp>
    <dsp:sp modelId="{0F5D2B05-A523-4E98-8E48-463F6EA24CFA}">
      <dsp:nvSpPr>
        <dsp:cNvPr id="0" name=""/>
        <dsp:cNvSpPr/>
      </dsp:nvSpPr>
      <dsp:spPr>
        <a:xfrm>
          <a:off x="2541512" y="3450847"/>
          <a:ext cx="3480869" cy="45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Wednesday</a:t>
          </a:r>
        </a:p>
      </dsp:txBody>
      <dsp:txXfrm>
        <a:off x="2541512" y="3450847"/>
        <a:ext cx="3480869" cy="450864"/>
      </dsp:txXfrm>
    </dsp:sp>
    <dsp:sp modelId="{3DC71D9C-EBC1-4BF5-B651-EC9ACC15BF1F}">
      <dsp:nvSpPr>
        <dsp:cNvPr id="0" name=""/>
        <dsp:cNvSpPr/>
      </dsp:nvSpPr>
      <dsp:spPr>
        <a:xfrm>
          <a:off x="2316080" y="2167618"/>
          <a:ext cx="0" cy="1283229"/>
        </a:xfrm>
        <a:prstGeom prst="line">
          <a:avLst/>
        </a:prstGeom>
        <a:noFill/>
        <a:ln w="12700" cap="flat" cmpd="sng" algn="ctr">
          <a:solidFill>
            <a:schemeClr val="accent2">
              <a:hueOff val="498922"/>
              <a:satOff val="-225"/>
              <a:lumOff val="2352"/>
              <a:alphaOff val="0"/>
            </a:schemeClr>
          </a:solidFill>
          <a:prstDash val="dash"/>
          <a:miter lim="800000"/>
        </a:ln>
        <a:effectLst/>
      </dsp:spPr>
      <dsp:style>
        <a:lnRef idx="1">
          <a:scrgbClr r="0" g="0" b="0"/>
        </a:lnRef>
        <a:fillRef idx="0">
          <a:scrgbClr r="0" g="0" b="0"/>
        </a:fillRef>
        <a:effectRef idx="0">
          <a:scrgbClr r="0" g="0" b="0"/>
        </a:effectRef>
        <a:fontRef idx="minor"/>
      </dsp:style>
    </dsp:sp>
    <dsp:sp modelId="{4E7EDA32-6F08-4AA3-86C8-3A7D09CB8D99}">
      <dsp:nvSpPr>
        <dsp:cNvPr id="0" name=""/>
        <dsp:cNvSpPr/>
      </dsp:nvSpPr>
      <dsp:spPr>
        <a:xfrm>
          <a:off x="2274631" y="2127040"/>
          <a:ext cx="81155" cy="81155"/>
        </a:xfrm>
        <a:prstGeom prst="ellipse">
          <a:avLst/>
        </a:prstGeom>
        <a:solidFill>
          <a:schemeClr val="accent2">
            <a:hueOff val="498922"/>
            <a:satOff val="-225"/>
            <a:lumOff val="235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BAF68-DCE2-485B-A402-85DC74262F5B}">
      <dsp:nvSpPr>
        <dsp:cNvPr id="0" name=""/>
        <dsp:cNvSpPr/>
      </dsp:nvSpPr>
      <dsp:spPr>
        <a:xfrm rot="8100000">
          <a:off x="4245453" y="499551"/>
          <a:ext cx="318809" cy="318809"/>
        </a:xfrm>
        <a:prstGeom prst="teardrop">
          <a:avLst>
            <a:gd name="adj" fmla="val 115000"/>
          </a:avLst>
        </a:prstGeom>
        <a:solidFill>
          <a:schemeClr val="accent2">
            <a:hueOff val="997845"/>
            <a:satOff val="-449"/>
            <a:lumOff val="4705"/>
            <a:alphaOff val="0"/>
          </a:schemeClr>
        </a:solidFill>
        <a:ln w="12700" cap="flat" cmpd="sng" algn="ctr">
          <a:solidFill>
            <a:schemeClr val="accent2">
              <a:hueOff val="997845"/>
              <a:satOff val="-449"/>
              <a:lumOff val="47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E14646-07C5-4DAC-B174-FA8740454E9E}">
      <dsp:nvSpPr>
        <dsp:cNvPr id="0" name=""/>
        <dsp:cNvSpPr/>
      </dsp:nvSpPr>
      <dsp:spPr>
        <a:xfrm>
          <a:off x="4280870" y="534968"/>
          <a:ext cx="247975" cy="2479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A3AF05D-02DE-459A-9014-139C8F93B8C4}">
      <dsp:nvSpPr>
        <dsp:cNvPr id="0" name=""/>
        <dsp:cNvSpPr/>
      </dsp:nvSpPr>
      <dsp:spPr>
        <a:xfrm>
          <a:off x="4630290" y="884388"/>
          <a:ext cx="3480869" cy="1283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Go for a walk with your family and take photographs of some signs you see that are designed to keep you safe.</a:t>
          </a:r>
        </a:p>
      </dsp:txBody>
      <dsp:txXfrm>
        <a:off x="4630290" y="884388"/>
        <a:ext cx="3480869" cy="1283229"/>
      </dsp:txXfrm>
    </dsp:sp>
    <dsp:sp modelId="{BF790DEE-7ED5-4203-8C52-55E72F180D17}">
      <dsp:nvSpPr>
        <dsp:cNvPr id="0" name=""/>
        <dsp:cNvSpPr/>
      </dsp:nvSpPr>
      <dsp:spPr>
        <a:xfrm>
          <a:off x="4630290" y="433523"/>
          <a:ext cx="3480869" cy="45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Thursday</a:t>
          </a:r>
        </a:p>
      </dsp:txBody>
      <dsp:txXfrm>
        <a:off x="4630290" y="433523"/>
        <a:ext cx="3480869" cy="450864"/>
      </dsp:txXfrm>
    </dsp:sp>
    <dsp:sp modelId="{58C0F04D-7533-4CA3-9526-99BC394230A0}">
      <dsp:nvSpPr>
        <dsp:cNvPr id="0" name=""/>
        <dsp:cNvSpPr/>
      </dsp:nvSpPr>
      <dsp:spPr>
        <a:xfrm>
          <a:off x="4404858" y="884388"/>
          <a:ext cx="0" cy="1283229"/>
        </a:xfrm>
        <a:prstGeom prst="line">
          <a:avLst/>
        </a:prstGeom>
        <a:noFill/>
        <a:ln w="12700" cap="flat" cmpd="sng" algn="ctr">
          <a:solidFill>
            <a:schemeClr val="accent2">
              <a:hueOff val="997845"/>
              <a:satOff val="-449"/>
              <a:lumOff val="4705"/>
              <a:alphaOff val="0"/>
            </a:schemeClr>
          </a:solidFill>
          <a:prstDash val="dash"/>
          <a:miter lim="800000"/>
        </a:ln>
        <a:effectLst/>
      </dsp:spPr>
      <dsp:style>
        <a:lnRef idx="1">
          <a:scrgbClr r="0" g="0" b="0"/>
        </a:lnRef>
        <a:fillRef idx="0">
          <a:scrgbClr r="0" g="0" b="0"/>
        </a:fillRef>
        <a:effectRef idx="0">
          <a:scrgbClr r="0" g="0" b="0"/>
        </a:effectRef>
        <a:fontRef idx="minor"/>
      </dsp:style>
    </dsp:sp>
    <dsp:sp modelId="{0D25B71A-6400-45DD-B608-E2AFB73D48C9}">
      <dsp:nvSpPr>
        <dsp:cNvPr id="0" name=""/>
        <dsp:cNvSpPr/>
      </dsp:nvSpPr>
      <dsp:spPr>
        <a:xfrm>
          <a:off x="4363409" y="2127040"/>
          <a:ext cx="81155" cy="81155"/>
        </a:xfrm>
        <a:prstGeom prst="ellipse">
          <a:avLst/>
        </a:prstGeom>
        <a:solidFill>
          <a:schemeClr val="accent2">
            <a:hueOff val="997845"/>
            <a:satOff val="-449"/>
            <a:lumOff val="470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725785-5E81-493B-9ECE-6C67A016BD7A}">
      <dsp:nvSpPr>
        <dsp:cNvPr id="0" name=""/>
        <dsp:cNvSpPr/>
      </dsp:nvSpPr>
      <dsp:spPr>
        <a:xfrm rot="18900000">
          <a:off x="6334231" y="3516875"/>
          <a:ext cx="318809" cy="318809"/>
        </a:xfrm>
        <a:prstGeom prst="teardrop">
          <a:avLst>
            <a:gd name="adj" fmla="val 115000"/>
          </a:avLst>
        </a:prstGeom>
        <a:solidFill>
          <a:schemeClr val="accent2">
            <a:hueOff val="1496767"/>
            <a:satOff val="-674"/>
            <a:lumOff val="7057"/>
            <a:alphaOff val="0"/>
          </a:schemeClr>
        </a:solidFill>
        <a:ln w="12700" cap="flat" cmpd="sng" algn="ctr">
          <a:solidFill>
            <a:schemeClr val="accent2">
              <a:hueOff val="1496767"/>
              <a:satOff val="-674"/>
              <a:lumOff val="70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47CD9F-4698-4776-9CF2-968C002A3BC6}">
      <dsp:nvSpPr>
        <dsp:cNvPr id="0" name=""/>
        <dsp:cNvSpPr/>
      </dsp:nvSpPr>
      <dsp:spPr>
        <a:xfrm>
          <a:off x="6369648" y="3552292"/>
          <a:ext cx="247975" cy="2479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F38B3BC-E0E0-491D-B52B-7E440253DF67}">
      <dsp:nvSpPr>
        <dsp:cNvPr id="0" name=""/>
        <dsp:cNvSpPr/>
      </dsp:nvSpPr>
      <dsp:spPr>
        <a:xfrm>
          <a:off x="6719068" y="2167618"/>
          <a:ext cx="3480869" cy="1283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Practise running, jumping and skipping.</a:t>
          </a:r>
        </a:p>
      </dsp:txBody>
      <dsp:txXfrm>
        <a:off x="6719068" y="2167618"/>
        <a:ext cx="3480869" cy="1283229"/>
      </dsp:txXfrm>
    </dsp:sp>
    <dsp:sp modelId="{42C2EF4E-69B7-470E-8382-E1FB0D0FDC4E}">
      <dsp:nvSpPr>
        <dsp:cNvPr id="0" name=""/>
        <dsp:cNvSpPr/>
      </dsp:nvSpPr>
      <dsp:spPr>
        <a:xfrm>
          <a:off x="6719068" y="3450847"/>
          <a:ext cx="3480869" cy="450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Friday</a:t>
          </a:r>
        </a:p>
      </dsp:txBody>
      <dsp:txXfrm>
        <a:off x="6719068" y="3450847"/>
        <a:ext cx="3480869" cy="450864"/>
      </dsp:txXfrm>
    </dsp:sp>
    <dsp:sp modelId="{F7086742-7754-4D43-9F81-38882D8C27C4}">
      <dsp:nvSpPr>
        <dsp:cNvPr id="0" name=""/>
        <dsp:cNvSpPr/>
      </dsp:nvSpPr>
      <dsp:spPr>
        <a:xfrm>
          <a:off x="6493636" y="2167618"/>
          <a:ext cx="0" cy="1283229"/>
        </a:xfrm>
        <a:prstGeom prst="line">
          <a:avLst/>
        </a:prstGeom>
        <a:noFill/>
        <a:ln w="12700" cap="flat" cmpd="sng" algn="ctr">
          <a:solidFill>
            <a:schemeClr val="accent2">
              <a:hueOff val="1496767"/>
              <a:satOff val="-674"/>
              <a:lumOff val="7057"/>
              <a:alphaOff val="0"/>
            </a:schemeClr>
          </a:solidFill>
          <a:prstDash val="dash"/>
          <a:miter lim="800000"/>
        </a:ln>
        <a:effectLst/>
      </dsp:spPr>
      <dsp:style>
        <a:lnRef idx="1">
          <a:scrgbClr r="0" g="0" b="0"/>
        </a:lnRef>
        <a:fillRef idx="0">
          <a:scrgbClr r="0" g="0" b="0"/>
        </a:fillRef>
        <a:effectRef idx="0">
          <a:scrgbClr r="0" g="0" b="0"/>
        </a:effectRef>
        <a:fontRef idx="minor"/>
      </dsp:style>
    </dsp:sp>
    <dsp:sp modelId="{F944FEA5-D110-4F8A-8E7B-F3E1D9465E1C}">
      <dsp:nvSpPr>
        <dsp:cNvPr id="0" name=""/>
        <dsp:cNvSpPr/>
      </dsp:nvSpPr>
      <dsp:spPr>
        <a:xfrm>
          <a:off x="6452187" y="2127040"/>
          <a:ext cx="81155" cy="81155"/>
        </a:xfrm>
        <a:prstGeom prst="ellipse">
          <a:avLst/>
        </a:prstGeom>
        <a:solidFill>
          <a:schemeClr val="accent2">
            <a:hueOff val="1496767"/>
            <a:satOff val="-674"/>
            <a:lumOff val="705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483EB-DA7D-4CA4-AD73-AF2F56761130}">
      <dsp:nvSpPr>
        <dsp:cNvPr id="0" name=""/>
        <dsp:cNvSpPr/>
      </dsp:nvSpPr>
      <dsp:spPr>
        <a:xfrm>
          <a:off x="958971" y="228044"/>
          <a:ext cx="1263518" cy="126351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9A2D64-CDE7-43CF-B2E2-97753EA6F3B5}">
      <dsp:nvSpPr>
        <dsp:cNvPr id="0" name=""/>
        <dsp:cNvSpPr/>
      </dsp:nvSpPr>
      <dsp:spPr>
        <a:xfrm>
          <a:off x="1228245" y="497319"/>
          <a:ext cx="724969" cy="7249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BD4C94-4BDB-4F92-82AF-1929B2CB39CB}">
      <dsp:nvSpPr>
        <dsp:cNvPr id="0" name=""/>
        <dsp:cNvSpPr/>
      </dsp:nvSpPr>
      <dsp:spPr>
        <a:xfrm>
          <a:off x="555059" y="1885118"/>
          <a:ext cx="2071341" cy="236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AU" sz="1600" b="1" kern="1200" dirty="0">
              <a:latin typeface="Cavolini" panose="03000502040302020204" pitchFamily="66" charset="0"/>
              <a:cs typeface="Cavolini" panose="03000502040302020204" pitchFamily="66" charset="0"/>
            </a:rPr>
            <a:t>Tuesday: </a:t>
          </a:r>
        </a:p>
        <a:p>
          <a:pPr marL="0" lvl="0" indent="0" algn="ctr" defTabSz="711200">
            <a:lnSpc>
              <a:spcPct val="90000"/>
            </a:lnSpc>
            <a:spcBef>
              <a:spcPct val="0"/>
            </a:spcBef>
            <a:spcAft>
              <a:spcPct val="35000"/>
            </a:spcAft>
            <a:buNone/>
            <a:defRPr cap="all"/>
          </a:pPr>
          <a:br>
            <a:rPr lang="en-AU" sz="1600" kern="1200" dirty="0"/>
          </a:br>
          <a:r>
            <a:rPr lang="en-AU" sz="1600" kern="1200" cap="none" dirty="0"/>
            <a:t>Make yourself a sandwich for lunch. In your workbook, write or draw the ingredients you added to your sandwich. </a:t>
          </a:r>
          <a:endParaRPr lang="en-US" sz="1600" kern="1200" dirty="0"/>
        </a:p>
      </dsp:txBody>
      <dsp:txXfrm>
        <a:off x="555059" y="1885118"/>
        <a:ext cx="2071341" cy="2369029"/>
      </dsp:txXfrm>
    </dsp:sp>
    <dsp:sp modelId="{82EF6738-52D9-46CF-94E6-81F9E6BA69F5}">
      <dsp:nvSpPr>
        <dsp:cNvPr id="0" name=""/>
        <dsp:cNvSpPr/>
      </dsp:nvSpPr>
      <dsp:spPr>
        <a:xfrm>
          <a:off x="3392797" y="228044"/>
          <a:ext cx="1263518" cy="126351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29C4B-951A-4B7B-901D-648D2E9C7D3F}">
      <dsp:nvSpPr>
        <dsp:cNvPr id="0" name=""/>
        <dsp:cNvSpPr/>
      </dsp:nvSpPr>
      <dsp:spPr>
        <a:xfrm>
          <a:off x="3662072" y="497319"/>
          <a:ext cx="724969" cy="7249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A6890E-D3CC-4C37-8F83-D83330A0076C}">
      <dsp:nvSpPr>
        <dsp:cNvPr id="0" name=""/>
        <dsp:cNvSpPr/>
      </dsp:nvSpPr>
      <dsp:spPr>
        <a:xfrm>
          <a:off x="2988886" y="1885118"/>
          <a:ext cx="2071341" cy="236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AU" sz="1600" b="1" kern="1200" dirty="0">
              <a:latin typeface="Cavolini" panose="03000502040302020204" pitchFamily="66" charset="0"/>
              <a:cs typeface="Cavolini" panose="03000502040302020204" pitchFamily="66" charset="0"/>
            </a:rPr>
            <a:t>Wednesday: </a:t>
          </a:r>
        </a:p>
        <a:p>
          <a:pPr marL="0" lvl="0" indent="0" algn="ctr" defTabSz="711200">
            <a:lnSpc>
              <a:spcPct val="90000"/>
            </a:lnSpc>
            <a:spcBef>
              <a:spcPct val="0"/>
            </a:spcBef>
            <a:spcAft>
              <a:spcPct val="35000"/>
            </a:spcAft>
            <a:buNone/>
            <a:defRPr cap="all"/>
          </a:pPr>
          <a:endParaRPr lang="en-AU" sz="1600" kern="1200" cap="none" dirty="0"/>
        </a:p>
        <a:p>
          <a:pPr marL="0" lvl="0" indent="0" algn="ctr" defTabSz="711200">
            <a:lnSpc>
              <a:spcPct val="90000"/>
            </a:lnSpc>
            <a:spcBef>
              <a:spcPct val="0"/>
            </a:spcBef>
            <a:spcAft>
              <a:spcPct val="35000"/>
            </a:spcAft>
            <a:buNone/>
            <a:defRPr cap="all"/>
          </a:pPr>
          <a:r>
            <a:rPr lang="en-AU" sz="1600" kern="1200" cap="none" dirty="0"/>
            <a:t>In your workbook, name 3 ways you can keep yourself safe when riding your bike.</a:t>
          </a:r>
          <a:endParaRPr lang="en-US" sz="1600" kern="1200" cap="none" dirty="0"/>
        </a:p>
      </dsp:txBody>
      <dsp:txXfrm>
        <a:off x="2988886" y="1885118"/>
        <a:ext cx="2071341" cy="2369029"/>
      </dsp:txXfrm>
    </dsp:sp>
    <dsp:sp modelId="{E0D51474-6579-44C9-85D1-848D1EF1DE2D}">
      <dsp:nvSpPr>
        <dsp:cNvPr id="0" name=""/>
        <dsp:cNvSpPr/>
      </dsp:nvSpPr>
      <dsp:spPr>
        <a:xfrm>
          <a:off x="5826624" y="228044"/>
          <a:ext cx="1263518" cy="126351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C76FB-E203-4BED-885F-971B245FF04C}">
      <dsp:nvSpPr>
        <dsp:cNvPr id="0" name=""/>
        <dsp:cNvSpPr/>
      </dsp:nvSpPr>
      <dsp:spPr>
        <a:xfrm>
          <a:off x="6095899" y="497319"/>
          <a:ext cx="724969" cy="7249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0E381F-2654-4ABF-ACCE-5693D205AB93}">
      <dsp:nvSpPr>
        <dsp:cNvPr id="0" name=""/>
        <dsp:cNvSpPr/>
      </dsp:nvSpPr>
      <dsp:spPr>
        <a:xfrm>
          <a:off x="5422712" y="1885118"/>
          <a:ext cx="2071341" cy="236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AU" sz="1600" b="1" kern="1200" dirty="0">
              <a:latin typeface="Cavolini" panose="03000502040302020204" pitchFamily="66" charset="0"/>
              <a:cs typeface="Cavolini" panose="03000502040302020204" pitchFamily="66" charset="0"/>
            </a:rPr>
            <a:t>Thursday: </a:t>
          </a:r>
        </a:p>
        <a:p>
          <a:pPr marL="0" lvl="0" indent="0" algn="ctr" defTabSz="711200">
            <a:lnSpc>
              <a:spcPct val="90000"/>
            </a:lnSpc>
            <a:spcBef>
              <a:spcPct val="0"/>
            </a:spcBef>
            <a:spcAft>
              <a:spcPct val="35000"/>
            </a:spcAft>
            <a:buNone/>
            <a:defRPr cap="all"/>
          </a:pPr>
          <a:endParaRPr lang="en-AU" sz="1600" kern="1200" dirty="0"/>
        </a:p>
        <a:p>
          <a:pPr marL="0" lvl="0" indent="0" algn="ctr" defTabSz="711200">
            <a:lnSpc>
              <a:spcPct val="90000"/>
            </a:lnSpc>
            <a:spcBef>
              <a:spcPct val="0"/>
            </a:spcBef>
            <a:spcAft>
              <a:spcPct val="35000"/>
            </a:spcAft>
            <a:buNone/>
            <a:defRPr cap="all"/>
          </a:pPr>
          <a:r>
            <a:rPr lang="en-AU" sz="1600" kern="1200" cap="none" dirty="0"/>
            <a:t>Take a photo or draw a picture  in your workbook of some signage in your house or in your neighbourhood that is designed to keep you safe.</a:t>
          </a:r>
          <a:endParaRPr lang="en-US" sz="1600" kern="1200" cap="none" dirty="0"/>
        </a:p>
      </dsp:txBody>
      <dsp:txXfrm>
        <a:off x="5422712" y="1885118"/>
        <a:ext cx="2071341" cy="2369029"/>
      </dsp:txXfrm>
    </dsp:sp>
    <dsp:sp modelId="{6C1B2E2E-6F18-4335-9EAF-0955A0FFE8CC}">
      <dsp:nvSpPr>
        <dsp:cNvPr id="0" name=""/>
        <dsp:cNvSpPr/>
      </dsp:nvSpPr>
      <dsp:spPr>
        <a:xfrm>
          <a:off x="8260451" y="228044"/>
          <a:ext cx="1263518" cy="126351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833328-4ED7-496D-B634-7D2A4044ACC3}">
      <dsp:nvSpPr>
        <dsp:cNvPr id="0" name=""/>
        <dsp:cNvSpPr/>
      </dsp:nvSpPr>
      <dsp:spPr>
        <a:xfrm>
          <a:off x="8529725" y="497319"/>
          <a:ext cx="724969" cy="7249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D12946-4CD3-42A4-84C5-8157BE77D6C5}">
      <dsp:nvSpPr>
        <dsp:cNvPr id="0" name=""/>
        <dsp:cNvSpPr/>
      </dsp:nvSpPr>
      <dsp:spPr>
        <a:xfrm>
          <a:off x="7856539" y="1885118"/>
          <a:ext cx="2071341" cy="236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AU" sz="1600" b="1" kern="1200" dirty="0">
              <a:latin typeface="Cavolini" panose="03000502040302020204" pitchFamily="66" charset="0"/>
              <a:cs typeface="Cavolini" panose="03000502040302020204" pitchFamily="66" charset="0"/>
            </a:rPr>
            <a:t>Friday: </a:t>
          </a:r>
        </a:p>
        <a:p>
          <a:pPr marL="0" lvl="0" indent="0" algn="ctr" defTabSz="711200">
            <a:lnSpc>
              <a:spcPct val="90000"/>
            </a:lnSpc>
            <a:spcBef>
              <a:spcPct val="0"/>
            </a:spcBef>
            <a:spcAft>
              <a:spcPct val="35000"/>
            </a:spcAft>
            <a:buNone/>
            <a:defRPr cap="all"/>
          </a:pPr>
          <a:endParaRPr lang="en-AU" sz="1600" kern="1200" dirty="0"/>
        </a:p>
        <a:p>
          <a:pPr marL="0" lvl="0" indent="0" algn="ctr" defTabSz="711200">
            <a:lnSpc>
              <a:spcPct val="90000"/>
            </a:lnSpc>
            <a:spcBef>
              <a:spcPct val="0"/>
            </a:spcBef>
            <a:spcAft>
              <a:spcPct val="35000"/>
            </a:spcAft>
            <a:buNone/>
            <a:defRPr cap="all"/>
          </a:pPr>
          <a:r>
            <a:rPr lang="en-AU" sz="1600" kern="1200" cap="none" dirty="0"/>
            <a:t>Help a family member prepare dinner. Take a photo of what you made and post it to Google Classroom or draw a picture in your workbook.</a:t>
          </a:r>
          <a:endParaRPr lang="en-US" sz="1600" kern="1200" cap="none" dirty="0"/>
        </a:p>
      </dsp:txBody>
      <dsp:txXfrm>
        <a:off x="7856539" y="1885118"/>
        <a:ext cx="2071341" cy="2369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AACF2-2744-4812-A29F-FFF701797177}">
      <dsp:nvSpPr>
        <dsp:cNvPr id="0" name=""/>
        <dsp:cNvSpPr/>
      </dsp:nvSpPr>
      <dsp:spPr>
        <a:xfrm>
          <a:off x="0" y="0"/>
          <a:ext cx="1098096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C0D2F-06D4-4AF7-9582-16734438E918}">
      <dsp:nvSpPr>
        <dsp:cNvPr id="0" name=""/>
        <dsp:cNvSpPr/>
      </dsp:nvSpPr>
      <dsp:spPr>
        <a:xfrm>
          <a:off x="0" y="0"/>
          <a:ext cx="10980964" cy="115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1" kern="1200" dirty="0">
              <a:latin typeface="Cavolini" panose="03000502040302020204" pitchFamily="66" charset="0"/>
              <a:cs typeface="Cavolini" panose="03000502040302020204" pitchFamily="66" charset="0"/>
            </a:rPr>
            <a:t>Tuesday: </a:t>
          </a:r>
          <a:br>
            <a:rPr lang="en-AU" sz="1800" b="1" kern="1200" dirty="0">
              <a:latin typeface="Cavolini" panose="03000502040302020204" pitchFamily="66" charset="0"/>
              <a:cs typeface="Cavolini" panose="03000502040302020204" pitchFamily="66" charset="0"/>
            </a:rPr>
          </a:br>
          <a:r>
            <a:rPr lang="en-AU" sz="1800" kern="1200" dirty="0"/>
            <a:t>Draw a picture of your favourite toy in your workbook. In your workbook, write about why you love it.</a:t>
          </a:r>
          <a:endParaRPr lang="en-US" sz="1800" kern="1200" dirty="0"/>
        </a:p>
      </dsp:txBody>
      <dsp:txXfrm>
        <a:off x="0" y="0"/>
        <a:ext cx="10980964" cy="1155246"/>
      </dsp:txXfrm>
    </dsp:sp>
    <dsp:sp modelId="{30515A6F-D437-4856-8882-18F0095434A4}">
      <dsp:nvSpPr>
        <dsp:cNvPr id="0" name=""/>
        <dsp:cNvSpPr/>
      </dsp:nvSpPr>
      <dsp:spPr>
        <a:xfrm>
          <a:off x="0" y="1155246"/>
          <a:ext cx="1098096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92A25-9EC4-416F-A090-78679715677E}">
      <dsp:nvSpPr>
        <dsp:cNvPr id="0" name=""/>
        <dsp:cNvSpPr/>
      </dsp:nvSpPr>
      <dsp:spPr>
        <a:xfrm>
          <a:off x="0" y="1155246"/>
          <a:ext cx="10980964" cy="115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1" kern="1200" dirty="0">
              <a:latin typeface="Cavolini" panose="03000502040302020204" pitchFamily="66" charset="0"/>
              <a:cs typeface="Cavolini" panose="03000502040302020204" pitchFamily="66" charset="0"/>
            </a:rPr>
            <a:t>Wednesday: </a:t>
          </a:r>
          <a:br>
            <a:rPr lang="en-AU" sz="1800" b="1" kern="1200" dirty="0">
              <a:latin typeface="Cavolini" panose="03000502040302020204" pitchFamily="66" charset="0"/>
              <a:cs typeface="Cavolini" panose="03000502040302020204" pitchFamily="66" charset="0"/>
            </a:rPr>
          </a:br>
          <a:r>
            <a:rPr lang="en-AU" sz="1800" kern="1200" dirty="0"/>
            <a:t>Have a go at doing some origami. Try to remember some of the origami folding we did last term or with your parents help, use </a:t>
          </a:r>
          <a:r>
            <a:rPr lang="en-AU" sz="1800" kern="1200" dirty="0" err="1"/>
            <a:t>Youtube</a:t>
          </a:r>
          <a:r>
            <a:rPr lang="en-AU" sz="1800" kern="1200" dirty="0"/>
            <a:t> to find some more origami designs. Take a photo and post your designs to Google Classroom or draw a picture in your workbook. </a:t>
          </a:r>
          <a:endParaRPr lang="en-US" sz="1800" kern="1200" dirty="0"/>
        </a:p>
      </dsp:txBody>
      <dsp:txXfrm>
        <a:off x="0" y="1155246"/>
        <a:ext cx="10980964" cy="1155246"/>
      </dsp:txXfrm>
    </dsp:sp>
    <dsp:sp modelId="{F5318666-84E8-4568-A8CF-EDF1D0E14BD6}">
      <dsp:nvSpPr>
        <dsp:cNvPr id="0" name=""/>
        <dsp:cNvSpPr/>
      </dsp:nvSpPr>
      <dsp:spPr>
        <a:xfrm>
          <a:off x="0" y="2310492"/>
          <a:ext cx="1098096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CDC62-B233-459F-AC0C-D6A49D7EE195}">
      <dsp:nvSpPr>
        <dsp:cNvPr id="0" name=""/>
        <dsp:cNvSpPr/>
      </dsp:nvSpPr>
      <dsp:spPr>
        <a:xfrm>
          <a:off x="0" y="2310492"/>
          <a:ext cx="10980964" cy="115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1" kern="1200" dirty="0">
              <a:latin typeface="Cavolini" panose="03000502040302020204" pitchFamily="66" charset="0"/>
              <a:cs typeface="Cavolini" panose="03000502040302020204" pitchFamily="66" charset="0"/>
            </a:rPr>
            <a:t>Thursday: </a:t>
          </a:r>
          <a:br>
            <a:rPr lang="en-AU" sz="1800" b="1" kern="1200" dirty="0">
              <a:latin typeface="Cavolini" panose="03000502040302020204" pitchFamily="66" charset="0"/>
              <a:cs typeface="Cavolini" panose="03000502040302020204" pitchFamily="66" charset="0"/>
            </a:rPr>
          </a:br>
          <a:r>
            <a:rPr lang="en-AU" sz="1800" kern="1200" dirty="0"/>
            <a:t>On your walk with your family, collect or take a photo of a range of items you find that match the following colours/ shades; red, blue, yellow and black. If you can’t go for a walk, choose things from your house of yard.</a:t>
          </a:r>
          <a:endParaRPr lang="en-US" sz="1800" kern="1200" dirty="0"/>
        </a:p>
      </dsp:txBody>
      <dsp:txXfrm>
        <a:off x="0" y="2310492"/>
        <a:ext cx="10980964" cy="1155246"/>
      </dsp:txXfrm>
    </dsp:sp>
    <dsp:sp modelId="{82631BC7-F01B-4031-8A2F-9CFDF49F2F31}">
      <dsp:nvSpPr>
        <dsp:cNvPr id="0" name=""/>
        <dsp:cNvSpPr/>
      </dsp:nvSpPr>
      <dsp:spPr>
        <a:xfrm>
          <a:off x="0" y="3465738"/>
          <a:ext cx="1098096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FF7B5-4909-4E12-85EF-D65AAD203865}">
      <dsp:nvSpPr>
        <dsp:cNvPr id="0" name=""/>
        <dsp:cNvSpPr/>
      </dsp:nvSpPr>
      <dsp:spPr>
        <a:xfrm>
          <a:off x="0" y="3465738"/>
          <a:ext cx="10980964" cy="115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1" kern="1200" dirty="0">
              <a:latin typeface="Cavolini" panose="03000502040302020204" pitchFamily="66" charset="0"/>
              <a:cs typeface="Cavolini" panose="03000502040302020204" pitchFamily="66" charset="0"/>
            </a:rPr>
            <a:t>Friday: </a:t>
          </a:r>
          <a:br>
            <a:rPr lang="en-AU" sz="1800" b="1" kern="1200" dirty="0">
              <a:latin typeface="Cavolini" panose="03000502040302020204" pitchFamily="66" charset="0"/>
              <a:cs typeface="Cavolini" panose="03000502040302020204" pitchFamily="66" charset="0"/>
            </a:rPr>
          </a:br>
          <a:r>
            <a:rPr lang="en-AU" sz="1800" kern="1200" dirty="0"/>
            <a:t>Use the coloured paper provided to cut out small coloured squares to make a Minecraft character of your choice.</a:t>
          </a:r>
          <a:endParaRPr lang="en-US" sz="1800" kern="1200" dirty="0"/>
        </a:p>
      </dsp:txBody>
      <dsp:txXfrm>
        <a:off x="0" y="3465738"/>
        <a:ext cx="10980964" cy="11552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59CF3-0EB6-47F2-959B-A9CC6A02C6C7}">
      <dsp:nvSpPr>
        <dsp:cNvPr id="0" name=""/>
        <dsp:cNvSpPr/>
      </dsp:nvSpPr>
      <dsp:spPr>
        <a:xfrm>
          <a:off x="0" y="28599"/>
          <a:ext cx="2886769" cy="17320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b="1" kern="1200" dirty="0">
              <a:latin typeface="Cavolini" panose="03000502040302020204" pitchFamily="66" charset="0"/>
              <a:ea typeface="Ami R" panose="02030504000101010101" pitchFamily="18" charset="-127"/>
              <a:cs typeface="Cavolini" panose="03000502040302020204" pitchFamily="66" charset="0"/>
            </a:rPr>
            <a:t>Tuesday: </a:t>
          </a:r>
          <a:br>
            <a:rPr lang="en-AU" sz="2700" kern="1200" dirty="0"/>
          </a:br>
          <a:r>
            <a:rPr lang="en-AU" sz="2700" kern="1200" dirty="0"/>
            <a:t>Rain!</a:t>
          </a:r>
          <a:endParaRPr lang="en-US" sz="2700" kern="1200" dirty="0"/>
        </a:p>
      </dsp:txBody>
      <dsp:txXfrm>
        <a:off x="0" y="28599"/>
        <a:ext cx="2886769" cy="1732061"/>
      </dsp:txXfrm>
    </dsp:sp>
    <dsp:sp modelId="{174E816A-12F5-4B19-AAAF-E29FEF738243}">
      <dsp:nvSpPr>
        <dsp:cNvPr id="0" name=""/>
        <dsp:cNvSpPr/>
      </dsp:nvSpPr>
      <dsp:spPr>
        <a:xfrm>
          <a:off x="3175446" y="28599"/>
          <a:ext cx="2886769" cy="17320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b="1" kern="1200" dirty="0">
              <a:latin typeface="Cavolini" panose="03000502040302020204" pitchFamily="66" charset="0"/>
              <a:cs typeface="Cavolini" panose="03000502040302020204" pitchFamily="66" charset="0"/>
            </a:rPr>
            <a:t>Wednesday: </a:t>
          </a:r>
          <a:br>
            <a:rPr lang="en-AU" sz="2700" kern="1200" dirty="0"/>
          </a:br>
          <a:r>
            <a:rPr lang="en-AU" sz="2700" kern="1200" dirty="0"/>
            <a:t>Fast Food!</a:t>
          </a:r>
          <a:endParaRPr lang="en-US" sz="2700" kern="1200" dirty="0"/>
        </a:p>
      </dsp:txBody>
      <dsp:txXfrm>
        <a:off x="3175446" y="28599"/>
        <a:ext cx="2886769" cy="1732061"/>
      </dsp:txXfrm>
    </dsp:sp>
    <dsp:sp modelId="{7FB21F67-E025-4C29-8FC6-9C4525C722A5}">
      <dsp:nvSpPr>
        <dsp:cNvPr id="0" name=""/>
        <dsp:cNvSpPr/>
      </dsp:nvSpPr>
      <dsp:spPr>
        <a:xfrm>
          <a:off x="6350892" y="28599"/>
          <a:ext cx="2886769" cy="17320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b="1" kern="1200" dirty="0">
              <a:latin typeface="Cavolini" panose="03000502040302020204" pitchFamily="66" charset="0"/>
              <a:cs typeface="Cavolini" panose="03000502040302020204" pitchFamily="66" charset="0"/>
            </a:rPr>
            <a:t>Thursday:</a:t>
          </a:r>
          <a:br>
            <a:rPr lang="en-AU" sz="2700" kern="1200" dirty="0"/>
          </a:br>
          <a:r>
            <a:rPr lang="en-AU" sz="2700" kern="1200" dirty="0"/>
            <a:t>A Sponge!</a:t>
          </a:r>
          <a:endParaRPr lang="en-US" sz="2700" kern="1200" dirty="0"/>
        </a:p>
      </dsp:txBody>
      <dsp:txXfrm>
        <a:off x="6350892" y="28599"/>
        <a:ext cx="2886769" cy="1732061"/>
      </dsp:txXfrm>
    </dsp:sp>
    <dsp:sp modelId="{67F4FB2E-5BC8-4719-A0D1-FC19290902D1}">
      <dsp:nvSpPr>
        <dsp:cNvPr id="0" name=""/>
        <dsp:cNvSpPr/>
      </dsp:nvSpPr>
      <dsp:spPr>
        <a:xfrm>
          <a:off x="1587723" y="2049338"/>
          <a:ext cx="2886769" cy="17320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b="1" kern="1200" dirty="0">
              <a:latin typeface="Cavolini" panose="03000502040302020204" pitchFamily="66" charset="0"/>
              <a:cs typeface="Cavolini" panose="03000502040302020204" pitchFamily="66" charset="0"/>
            </a:rPr>
            <a:t>Friday: </a:t>
          </a:r>
          <a:br>
            <a:rPr lang="en-AU" sz="2700" kern="1200" dirty="0"/>
          </a:br>
          <a:r>
            <a:rPr lang="en-AU" sz="2700" kern="1200" dirty="0"/>
            <a:t>Because the kids have to play inside!</a:t>
          </a:r>
          <a:endParaRPr lang="en-US" sz="2700" kern="1200" dirty="0"/>
        </a:p>
      </dsp:txBody>
      <dsp:txXfrm>
        <a:off x="1587723" y="2049338"/>
        <a:ext cx="2886769" cy="1732061"/>
      </dsp:txXfrm>
    </dsp:sp>
    <dsp:sp modelId="{634F1499-3538-4866-A8DB-70D4C14894BF}">
      <dsp:nvSpPr>
        <dsp:cNvPr id="0" name=""/>
        <dsp:cNvSpPr/>
      </dsp:nvSpPr>
      <dsp:spPr>
        <a:xfrm>
          <a:off x="4763169" y="2049338"/>
          <a:ext cx="2886769" cy="17320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4763169" y="2049338"/>
        <a:ext cx="2886769" cy="17320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7/8/2021</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00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7/8/2021</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72331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7/8/2021</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63102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7/8/2021</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7450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7/8/2021</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58850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7/8/2021</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33622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7/8/2021</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98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7/8/2021</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19571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7/8/2021</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03740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7/8/2021</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54074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7/8/2021</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14739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7/8/2021</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1091001927"/>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45" r:id="rId6"/>
    <p:sldLayoutId id="2147483741" r:id="rId7"/>
    <p:sldLayoutId id="2147483742" r:id="rId8"/>
    <p:sldLayoutId id="2147483743" r:id="rId9"/>
    <p:sldLayoutId id="2147483744" r:id="rId10"/>
    <p:sldLayoutId id="2147483746"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6ACF6A-FC06-4E10-819E-2E7BC6978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Oval 12">
            <a:extLst>
              <a:ext uri="{FF2B5EF4-FFF2-40B4-BE49-F238E27FC236}">
                <a16:creationId xmlns:a16="http://schemas.microsoft.com/office/drawing/2014/main" id="{5C3A0317-07C5-421D-8353-23737ABD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60FB7-07C2-4B0E-917B-810D5F345D6A}"/>
              </a:ext>
            </a:extLst>
          </p:cNvPr>
          <p:cNvSpPr>
            <a:spLocks noGrp="1"/>
          </p:cNvSpPr>
          <p:nvPr>
            <p:ph type="ctrTitle"/>
          </p:nvPr>
        </p:nvSpPr>
        <p:spPr>
          <a:xfrm>
            <a:off x="1088569" y="2286000"/>
            <a:ext cx="3936275" cy="1351706"/>
          </a:xfrm>
        </p:spPr>
        <p:txBody>
          <a:bodyPr anchor="b">
            <a:normAutofit/>
          </a:bodyPr>
          <a:lstStyle/>
          <a:p>
            <a:pPr algn="ctr"/>
            <a:r>
              <a:rPr lang="en-AU" sz="7200" dirty="0"/>
              <a:t>3-6C</a:t>
            </a:r>
          </a:p>
        </p:txBody>
      </p:sp>
      <p:sp>
        <p:nvSpPr>
          <p:cNvPr id="3" name="Subtitle 2">
            <a:extLst>
              <a:ext uri="{FF2B5EF4-FFF2-40B4-BE49-F238E27FC236}">
                <a16:creationId xmlns:a16="http://schemas.microsoft.com/office/drawing/2014/main" id="{7CCB89E3-8156-4C02-BD24-2F9D34225427}"/>
              </a:ext>
            </a:extLst>
          </p:cNvPr>
          <p:cNvSpPr>
            <a:spLocks noGrp="1"/>
          </p:cNvSpPr>
          <p:nvPr>
            <p:ph type="subTitle" idx="1"/>
          </p:nvPr>
        </p:nvSpPr>
        <p:spPr>
          <a:xfrm>
            <a:off x="1524000" y="4249360"/>
            <a:ext cx="3048000" cy="877585"/>
          </a:xfrm>
        </p:spPr>
        <p:txBody>
          <a:bodyPr>
            <a:normAutofit/>
          </a:bodyPr>
          <a:lstStyle/>
          <a:p>
            <a:pPr algn="ctr"/>
            <a:r>
              <a:rPr lang="en-AU" dirty="0"/>
              <a:t>Term 3, Week 1</a:t>
            </a:r>
            <a:endParaRPr lang="en-AU"/>
          </a:p>
        </p:txBody>
      </p:sp>
      <p:pic>
        <p:nvPicPr>
          <p:cNvPr id="4" name="Picture 3">
            <a:extLst>
              <a:ext uri="{FF2B5EF4-FFF2-40B4-BE49-F238E27FC236}">
                <a16:creationId xmlns:a16="http://schemas.microsoft.com/office/drawing/2014/main" id="{B9313CE8-6FFE-4474-9487-6524CD3EA58C}"/>
              </a:ext>
            </a:extLst>
          </p:cNvPr>
          <p:cNvPicPr>
            <a:picLocks noChangeAspect="1"/>
          </p:cNvPicPr>
          <p:nvPr/>
        </p:nvPicPr>
        <p:blipFill rotWithShape="1">
          <a:blip r:embed="rId2">
            <a:alphaModFix/>
          </a:blip>
          <a:srcRect l="38105" r="11006" b="1"/>
          <a:stretch/>
        </p:blipFill>
        <p:spPr>
          <a:xfrm>
            <a:off x="6096000" y="-2357"/>
            <a:ext cx="6096000" cy="6858000"/>
          </a:xfrm>
          <a:prstGeom prst="rect">
            <a:avLst/>
          </a:prstGeom>
        </p:spPr>
      </p:pic>
      <p:cxnSp>
        <p:nvCxnSpPr>
          <p:cNvPr id="15" name="Straight Connector 14">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34555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BF0C54-8E69-4FA7-826F-6A6A0725EEC8}"/>
              </a:ext>
            </a:extLst>
          </p:cNvPr>
          <p:cNvSpPr>
            <a:spLocks noGrp="1"/>
          </p:cNvSpPr>
          <p:nvPr>
            <p:ph type="title"/>
          </p:nvPr>
        </p:nvSpPr>
        <p:spPr>
          <a:xfrm>
            <a:off x="1524000" y="762001"/>
            <a:ext cx="9144000" cy="869092"/>
          </a:xfrm>
        </p:spPr>
        <p:txBody>
          <a:bodyPr>
            <a:normAutofit/>
          </a:bodyPr>
          <a:lstStyle/>
          <a:p>
            <a:pPr algn="ctr"/>
            <a:r>
              <a:rPr lang="en-AU"/>
              <a:t>Get Creative!</a:t>
            </a:r>
          </a:p>
        </p:txBody>
      </p:sp>
      <p:graphicFrame>
        <p:nvGraphicFramePr>
          <p:cNvPr id="5" name="Content Placeholder 2">
            <a:extLst>
              <a:ext uri="{FF2B5EF4-FFF2-40B4-BE49-F238E27FC236}">
                <a16:creationId xmlns:a16="http://schemas.microsoft.com/office/drawing/2014/main" id="{DEA2D318-C3F7-4588-9F92-33F45C0B41AA}"/>
              </a:ext>
            </a:extLst>
          </p:cNvPr>
          <p:cNvGraphicFramePr>
            <a:graphicFrameLocks noGrp="1"/>
          </p:cNvGraphicFramePr>
          <p:nvPr>
            <p:ph idx="1"/>
            <p:extLst>
              <p:ext uri="{D42A27DB-BD31-4B8C-83A1-F6EECF244321}">
                <p14:modId xmlns:p14="http://schemas.microsoft.com/office/powerpoint/2010/main" val="158720781"/>
              </p:ext>
            </p:extLst>
          </p:nvPr>
        </p:nvGraphicFramePr>
        <p:xfrm>
          <a:off x="604157" y="1706335"/>
          <a:ext cx="10980964" cy="4620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752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571B2-A230-4609-A876-19D0F9DEF400}"/>
              </a:ext>
            </a:extLst>
          </p:cNvPr>
          <p:cNvSpPr>
            <a:spLocks noGrp="1"/>
          </p:cNvSpPr>
          <p:nvPr>
            <p:ph type="title"/>
          </p:nvPr>
        </p:nvSpPr>
        <p:spPr>
          <a:xfrm>
            <a:off x="1524000" y="762001"/>
            <a:ext cx="9144000" cy="869092"/>
          </a:xfrm>
        </p:spPr>
        <p:txBody>
          <a:bodyPr>
            <a:normAutofit/>
          </a:bodyPr>
          <a:lstStyle/>
          <a:p>
            <a:pPr algn="ctr"/>
            <a:r>
              <a:rPr lang="en-AU" dirty="0"/>
              <a:t>A Riddle a day: ANSWERS</a:t>
            </a:r>
          </a:p>
        </p:txBody>
      </p:sp>
      <p:graphicFrame>
        <p:nvGraphicFramePr>
          <p:cNvPr id="13" name="Content Placeholder 2">
            <a:extLst>
              <a:ext uri="{FF2B5EF4-FFF2-40B4-BE49-F238E27FC236}">
                <a16:creationId xmlns:a16="http://schemas.microsoft.com/office/drawing/2014/main" id="{59657FF0-C6ED-478C-A0F6-34D07923E65E}"/>
              </a:ext>
            </a:extLst>
          </p:cNvPr>
          <p:cNvGraphicFramePr>
            <a:graphicFrameLocks noGrp="1"/>
          </p:cNvGraphicFramePr>
          <p:nvPr>
            <p:ph idx="1"/>
            <p:extLst>
              <p:ext uri="{D42A27DB-BD31-4B8C-83A1-F6EECF244321}">
                <p14:modId xmlns:p14="http://schemas.microsoft.com/office/powerpoint/2010/main" val="4099417003"/>
              </p:ext>
            </p:extLst>
          </p:nvPr>
        </p:nvGraphicFramePr>
        <p:xfrm>
          <a:off x="1430338" y="2286000"/>
          <a:ext cx="9237662"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rying Laughing Emoji 😂 | Know Your Meme">
            <a:extLst>
              <a:ext uri="{FF2B5EF4-FFF2-40B4-BE49-F238E27FC236}">
                <a16:creationId xmlns:a16="http://schemas.microsoft.com/office/drawing/2014/main" id="{AB0739E1-6F9F-46CA-A4A3-88F520A294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9964" y="4367893"/>
            <a:ext cx="1660072" cy="166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62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7DD8518-4289-43CE-9E36-8E7E0D7DD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142650-FBA2-46EB-94A6-7A21CA2F2FF5}"/>
              </a:ext>
            </a:extLst>
          </p:cNvPr>
          <p:cNvSpPr>
            <a:spLocks noGrp="1"/>
          </p:cNvSpPr>
          <p:nvPr>
            <p:ph type="title"/>
          </p:nvPr>
        </p:nvSpPr>
        <p:spPr>
          <a:xfrm>
            <a:off x="1104897" y="762001"/>
            <a:ext cx="5508174" cy="1141004"/>
          </a:xfrm>
        </p:spPr>
        <p:txBody>
          <a:bodyPr>
            <a:normAutofit/>
          </a:bodyPr>
          <a:lstStyle/>
          <a:p>
            <a:r>
              <a:rPr lang="en-AU" dirty="0"/>
              <a:t>Hello from </a:t>
            </a:r>
            <a:r>
              <a:rPr lang="en-AU" dirty="0" err="1"/>
              <a:t>ms</a:t>
            </a:r>
            <a:r>
              <a:rPr lang="en-AU" dirty="0"/>
              <a:t> carter!</a:t>
            </a:r>
          </a:p>
        </p:txBody>
      </p:sp>
      <p:sp>
        <p:nvSpPr>
          <p:cNvPr id="3" name="Content Placeholder 2">
            <a:extLst>
              <a:ext uri="{FF2B5EF4-FFF2-40B4-BE49-F238E27FC236}">
                <a16:creationId xmlns:a16="http://schemas.microsoft.com/office/drawing/2014/main" id="{F3171180-B840-4477-A599-779011DE5D5A}"/>
              </a:ext>
            </a:extLst>
          </p:cNvPr>
          <p:cNvSpPr>
            <a:spLocks noGrp="1"/>
          </p:cNvSpPr>
          <p:nvPr>
            <p:ph idx="1"/>
          </p:nvPr>
        </p:nvSpPr>
        <p:spPr>
          <a:xfrm>
            <a:off x="1104897" y="1903005"/>
            <a:ext cx="7081972" cy="4718231"/>
          </a:xfrm>
        </p:spPr>
        <p:txBody>
          <a:bodyPr>
            <a:normAutofit lnSpcReduction="10000"/>
          </a:bodyPr>
          <a:lstStyle/>
          <a:p>
            <a:pPr marL="0" indent="0">
              <a:buNone/>
            </a:pPr>
            <a:r>
              <a:rPr lang="en-AU" dirty="0"/>
              <a:t>Hi Brock, Mark and </a:t>
            </a:r>
            <a:r>
              <a:rPr lang="en-AU" dirty="0" err="1"/>
              <a:t>Syrus</a:t>
            </a:r>
            <a:r>
              <a:rPr lang="en-AU" dirty="0"/>
              <a:t>!</a:t>
            </a:r>
          </a:p>
          <a:p>
            <a:pPr marL="0" indent="0">
              <a:buNone/>
            </a:pPr>
            <a:r>
              <a:rPr lang="en-AU" dirty="0"/>
              <a:t>I hope you have had a wonderful holiday, even though we had to spend most of our time at home. </a:t>
            </a:r>
          </a:p>
          <a:p>
            <a:pPr marL="0" indent="0">
              <a:buNone/>
            </a:pPr>
            <a:r>
              <a:rPr lang="en-AU" dirty="0"/>
              <a:t>I got to spend lots of time with my dog, Dougal. He has been very happy to have me at home. We also enjoyed getting out into the garden.</a:t>
            </a:r>
          </a:p>
          <a:p>
            <a:pPr marL="0" indent="0">
              <a:buNone/>
            </a:pPr>
            <a:r>
              <a:rPr lang="en-AU" dirty="0"/>
              <a:t>If you need to contact me during Week 1 or just want to say hello, you can post on the wall of our Google Classroom. You could also send me an email. I’ll be available 9am until 3pm to answer any questions you have. </a:t>
            </a:r>
          </a:p>
          <a:p>
            <a:pPr marL="0" indent="0">
              <a:buNone/>
            </a:pPr>
            <a:r>
              <a:rPr lang="en-AU" dirty="0"/>
              <a:t>I can’t wait to be back with you in our classroom as soon as possible!</a:t>
            </a:r>
          </a:p>
          <a:p>
            <a:pPr marL="0" indent="0">
              <a:buNone/>
            </a:pPr>
            <a:r>
              <a:rPr lang="en-AU" dirty="0"/>
              <a:t>From Ms Carter</a:t>
            </a:r>
            <a:br>
              <a:rPr lang="en-AU" dirty="0"/>
            </a:br>
            <a:r>
              <a:rPr lang="en-AU" dirty="0"/>
              <a:t>email: olivia.carter@det.nsw.edu.au</a:t>
            </a:r>
          </a:p>
          <a:p>
            <a:pPr marL="0" indent="0">
              <a:buNone/>
            </a:pPr>
            <a:endParaRPr lang="en-AU" dirty="0"/>
          </a:p>
          <a:p>
            <a:pPr marL="0" indent="0">
              <a:buNone/>
            </a:pPr>
            <a:endParaRPr lang="en-AU" dirty="0"/>
          </a:p>
        </p:txBody>
      </p:sp>
      <p:pic>
        <p:nvPicPr>
          <p:cNvPr id="5" name="Picture 4" descr="A picture containing indoor, mammal&#10;&#10;Description automatically generated">
            <a:extLst>
              <a:ext uri="{FF2B5EF4-FFF2-40B4-BE49-F238E27FC236}">
                <a16:creationId xmlns:a16="http://schemas.microsoft.com/office/drawing/2014/main" id="{DA03C424-1748-4BA2-8A09-2B1B109F0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479990" y="2468880"/>
            <a:ext cx="5333998" cy="1920239"/>
          </a:xfrm>
          <a:prstGeom prst="rect">
            <a:avLst/>
          </a:prstGeom>
        </p:spPr>
      </p:pic>
    </p:spTree>
    <p:extLst>
      <p:ext uri="{BB962C8B-B14F-4D97-AF65-F5344CB8AC3E}">
        <p14:creationId xmlns:p14="http://schemas.microsoft.com/office/powerpoint/2010/main" val="177137581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99FBCFA0-DE7C-40A3-9978-4F2839067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0564F31-73E3-4680-87FF-579A2447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9197" y="1114197"/>
            <a:ext cx="4629606" cy="4629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829739"/>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B7A67795-1D08-4CF8-8F47-2C248E963ED1}"/>
              </a:ext>
            </a:extLst>
          </p:cNvPr>
          <p:cNvSpPr txBox="1">
            <a:spLocks/>
          </p:cNvSpPr>
          <p:nvPr/>
        </p:nvSpPr>
        <p:spPr>
          <a:xfrm>
            <a:off x="7253402" y="1679122"/>
            <a:ext cx="3810000" cy="1989118"/>
          </a:xfrm>
          <a:prstGeom prst="rect">
            <a:avLst/>
          </a:prstGeom>
        </p:spPr>
        <p:txBody>
          <a:bodyPr vert="horz" lIns="91440" tIns="45720" rIns="91440" bIns="45720" rtlCol="0" anchor="b">
            <a:norm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pPr algn="ctr"/>
            <a:r>
              <a:rPr lang="en-US"/>
              <a:t>Syrus’ logins</a:t>
            </a:r>
            <a:endParaRPr lang="en-US" dirty="0"/>
          </a:p>
        </p:txBody>
      </p:sp>
      <p:pic>
        <p:nvPicPr>
          <p:cNvPr id="19" name="Picture 18">
            <a:extLst>
              <a:ext uri="{FF2B5EF4-FFF2-40B4-BE49-F238E27FC236}">
                <a16:creationId xmlns:a16="http://schemas.microsoft.com/office/drawing/2014/main" id="{2298803A-307E-4DCF-8FE6-9D309080D9FB}"/>
              </a:ext>
            </a:extLst>
          </p:cNvPr>
          <p:cNvPicPr>
            <a:picLocks noChangeAspect="1"/>
          </p:cNvPicPr>
          <p:nvPr/>
        </p:nvPicPr>
        <p:blipFill>
          <a:blip r:embed="rId2"/>
          <a:stretch>
            <a:fillRect/>
          </a:stretch>
        </p:blipFill>
        <p:spPr>
          <a:xfrm>
            <a:off x="197173" y="1020536"/>
            <a:ext cx="5779256" cy="4816928"/>
          </a:xfrm>
          <a:prstGeom prst="rect">
            <a:avLst/>
          </a:prstGeom>
        </p:spPr>
      </p:pic>
    </p:spTree>
    <p:extLst>
      <p:ext uri="{BB962C8B-B14F-4D97-AF65-F5344CB8AC3E}">
        <p14:creationId xmlns:p14="http://schemas.microsoft.com/office/powerpoint/2010/main" val="331876382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99FBCFA0-DE7C-40A3-9978-4F2839067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0564F31-73E3-4680-87FF-579A2447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9197" y="1114197"/>
            <a:ext cx="4629606" cy="4629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829739"/>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B7A67795-1D08-4CF8-8F47-2C248E963ED1}"/>
              </a:ext>
            </a:extLst>
          </p:cNvPr>
          <p:cNvSpPr txBox="1">
            <a:spLocks/>
          </p:cNvSpPr>
          <p:nvPr/>
        </p:nvSpPr>
        <p:spPr>
          <a:xfrm>
            <a:off x="7253402" y="1679122"/>
            <a:ext cx="3810000" cy="1989118"/>
          </a:xfrm>
          <a:prstGeom prst="rect">
            <a:avLst/>
          </a:prstGeom>
        </p:spPr>
        <p:txBody>
          <a:bodyPr vert="horz" lIns="91440" tIns="45720" rIns="91440" bIns="45720" rtlCol="0" anchor="b">
            <a:norm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pPr algn="ctr"/>
            <a:r>
              <a:rPr lang="en-US" dirty="0"/>
              <a:t>Brock’s logins</a:t>
            </a:r>
          </a:p>
        </p:txBody>
      </p:sp>
      <p:pic>
        <p:nvPicPr>
          <p:cNvPr id="3" name="Picture 2">
            <a:extLst>
              <a:ext uri="{FF2B5EF4-FFF2-40B4-BE49-F238E27FC236}">
                <a16:creationId xmlns:a16="http://schemas.microsoft.com/office/drawing/2014/main" id="{6E0EB261-CB8D-489C-80CD-0559B6A5CED7}"/>
              </a:ext>
            </a:extLst>
          </p:cNvPr>
          <p:cNvPicPr>
            <a:picLocks noChangeAspect="1"/>
          </p:cNvPicPr>
          <p:nvPr/>
        </p:nvPicPr>
        <p:blipFill>
          <a:blip r:embed="rId2"/>
          <a:stretch>
            <a:fillRect/>
          </a:stretch>
        </p:blipFill>
        <p:spPr>
          <a:xfrm>
            <a:off x="162690" y="963386"/>
            <a:ext cx="5668849" cy="4931228"/>
          </a:xfrm>
          <a:prstGeom prst="rect">
            <a:avLst/>
          </a:prstGeom>
        </p:spPr>
      </p:pic>
    </p:spTree>
    <p:extLst>
      <p:ext uri="{BB962C8B-B14F-4D97-AF65-F5344CB8AC3E}">
        <p14:creationId xmlns:p14="http://schemas.microsoft.com/office/powerpoint/2010/main" val="20183416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99FBCFA0-DE7C-40A3-9978-4F2839067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FDF853-54C5-4073-92F8-6E9A5899A616}"/>
              </a:ext>
            </a:extLst>
          </p:cNvPr>
          <p:cNvSpPr>
            <a:spLocks noGrp="1"/>
          </p:cNvSpPr>
          <p:nvPr>
            <p:ph type="title"/>
          </p:nvPr>
        </p:nvSpPr>
        <p:spPr>
          <a:xfrm>
            <a:off x="8221435" y="2095501"/>
            <a:ext cx="3810000" cy="1989118"/>
          </a:xfrm>
        </p:spPr>
        <p:txBody>
          <a:bodyPr vert="horz" lIns="91440" tIns="45720" rIns="91440" bIns="45720" rtlCol="0" anchor="b">
            <a:normAutofit/>
          </a:bodyPr>
          <a:lstStyle/>
          <a:p>
            <a:pPr algn="ctr"/>
            <a:r>
              <a:rPr lang="en-US" dirty="0" err="1"/>
              <a:t>Syrus</a:t>
            </a:r>
            <a:r>
              <a:rPr lang="en-US" dirty="0"/>
              <a:t>’ logins</a:t>
            </a:r>
          </a:p>
        </p:txBody>
      </p:sp>
      <p:sp>
        <p:nvSpPr>
          <p:cNvPr id="14" name="Rectangle 13">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0564F31-73E3-4680-87FF-579A2447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9197" y="1114197"/>
            <a:ext cx="4629606" cy="4629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829739"/>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9CABE76-D043-4B95-AC00-BC864E345F32}"/>
              </a:ext>
            </a:extLst>
          </p:cNvPr>
          <p:cNvPicPr>
            <a:picLocks noChangeAspect="1"/>
          </p:cNvPicPr>
          <p:nvPr/>
        </p:nvPicPr>
        <p:blipFill>
          <a:blip r:embed="rId2"/>
          <a:stretch>
            <a:fillRect/>
          </a:stretch>
        </p:blipFill>
        <p:spPr>
          <a:xfrm>
            <a:off x="253354" y="945016"/>
            <a:ext cx="5682081" cy="4967968"/>
          </a:xfrm>
          <a:prstGeom prst="rect">
            <a:avLst/>
          </a:prstGeom>
        </p:spPr>
      </p:pic>
      <p:sp>
        <p:nvSpPr>
          <p:cNvPr id="13" name="Title 1">
            <a:extLst>
              <a:ext uri="{FF2B5EF4-FFF2-40B4-BE49-F238E27FC236}">
                <a16:creationId xmlns:a16="http://schemas.microsoft.com/office/drawing/2014/main" id="{20A552A0-6439-41C0-BF70-75B0AAE98459}"/>
              </a:ext>
            </a:extLst>
          </p:cNvPr>
          <p:cNvSpPr txBox="1">
            <a:spLocks/>
          </p:cNvSpPr>
          <p:nvPr/>
        </p:nvSpPr>
        <p:spPr>
          <a:xfrm>
            <a:off x="7239000" y="1658041"/>
            <a:ext cx="3810000" cy="1989118"/>
          </a:xfrm>
          <a:prstGeom prst="rect">
            <a:avLst/>
          </a:prstGeom>
        </p:spPr>
        <p:txBody>
          <a:bodyPr vert="horz" lIns="91440" tIns="45720" rIns="91440" bIns="45720" rtlCol="0" anchor="b">
            <a:norm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pPr algn="ctr"/>
            <a:r>
              <a:rPr lang="en-US" dirty="0"/>
              <a:t>Mark’s logins</a:t>
            </a:r>
          </a:p>
        </p:txBody>
      </p:sp>
    </p:spTree>
    <p:extLst>
      <p:ext uri="{BB962C8B-B14F-4D97-AF65-F5344CB8AC3E}">
        <p14:creationId xmlns:p14="http://schemas.microsoft.com/office/powerpoint/2010/main" val="362319067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571B2-A230-4609-A876-19D0F9DEF400}"/>
              </a:ext>
            </a:extLst>
          </p:cNvPr>
          <p:cNvSpPr>
            <a:spLocks noGrp="1"/>
          </p:cNvSpPr>
          <p:nvPr>
            <p:ph type="title"/>
          </p:nvPr>
        </p:nvSpPr>
        <p:spPr>
          <a:xfrm>
            <a:off x="1524000" y="762001"/>
            <a:ext cx="9144000" cy="869092"/>
          </a:xfrm>
        </p:spPr>
        <p:txBody>
          <a:bodyPr>
            <a:normAutofit/>
          </a:bodyPr>
          <a:lstStyle/>
          <a:p>
            <a:pPr algn="ctr"/>
            <a:r>
              <a:rPr lang="en-AU" dirty="0"/>
              <a:t>A Riddle a day</a:t>
            </a:r>
            <a:endParaRPr lang="en-AU"/>
          </a:p>
        </p:txBody>
      </p:sp>
      <p:graphicFrame>
        <p:nvGraphicFramePr>
          <p:cNvPr id="13" name="Content Placeholder 2">
            <a:extLst>
              <a:ext uri="{FF2B5EF4-FFF2-40B4-BE49-F238E27FC236}">
                <a16:creationId xmlns:a16="http://schemas.microsoft.com/office/drawing/2014/main" id="{59657FF0-C6ED-478C-A0F6-34D07923E65E}"/>
              </a:ext>
            </a:extLst>
          </p:cNvPr>
          <p:cNvGraphicFramePr>
            <a:graphicFrameLocks noGrp="1"/>
          </p:cNvGraphicFramePr>
          <p:nvPr>
            <p:ph idx="1"/>
            <p:extLst>
              <p:ext uri="{D42A27DB-BD31-4B8C-83A1-F6EECF244321}">
                <p14:modId xmlns:p14="http://schemas.microsoft.com/office/powerpoint/2010/main" val="1691900980"/>
              </p:ext>
            </p:extLst>
          </p:nvPr>
        </p:nvGraphicFramePr>
        <p:xfrm>
          <a:off x="1430338" y="2286000"/>
          <a:ext cx="9237662"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88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73EAD47-3FAF-4CCF-BF4F-1F29AA9CB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5CA22715-D05D-465E-A9CB-5AD7BC6C9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4197"/>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751231-08C6-4FA7-9605-F9819295EFD0}"/>
              </a:ext>
            </a:extLst>
          </p:cNvPr>
          <p:cNvSpPr>
            <a:spLocks noGrp="1"/>
          </p:cNvSpPr>
          <p:nvPr>
            <p:ph type="title"/>
          </p:nvPr>
        </p:nvSpPr>
        <p:spPr>
          <a:xfrm>
            <a:off x="1043180" y="2288987"/>
            <a:ext cx="4009639" cy="2283013"/>
          </a:xfrm>
        </p:spPr>
        <p:txBody>
          <a:bodyPr anchor="ctr">
            <a:normAutofit/>
          </a:bodyPr>
          <a:lstStyle/>
          <a:p>
            <a:pPr algn="ctr"/>
            <a:r>
              <a:rPr lang="en-AU">
                <a:solidFill>
                  <a:schemeClr val="bg1"/>
                </a:solidFill>
              </a:rPr>
              <a:t>Matific and reading eggs</a:t>
            </a:r>
          </a:p>
        </p:txBody>
      </p:sp>
      <p:sp>
        <p:nvSpPr>
          <p:cNvPr id="3" name="Content Placeholder 2">
            <a:extLst>
              <a:ext uri="{FF2B5EF4-FFF2-40B4-BE49-F238E27FC236}">
                <a16:creationId xmlns:a16="http://schemas.microsoft.com/office/drawing/2014/main" id="{56F99BBC-7A3C-44BB-B191-B2FE676508DD}"/>
              </a:ext>
            </a:extLst>
          </p:cNvPr>
          <p:cNvSpPr>
            <a:spLocks noGrp="1"/>
          </p:cNvSpPr>
          <p:nvPr>
            <p:ph idx="1"/>
          </p:nvPr>
        </p:nvSpPr>
        <p:spPr>
          <a:xfrm>
            <a:off x="6747435" y="762000"/>
            <a:ext cx="4338577" cy="3048000"/>
          </a:xfrm>
        </p:spPr>
        <p:txBody>
          <a:bodyPr anchor="ctr">
            <a:normAutofit/>
          </a:bodyPr>
          <a:lstStyle/>
          <a:p>
            <a:pPr marL="0" indent="0">
              <a:buNone/>
            </a:pPr>
            <a:r>
              <a:rPr lang="en-AU" dirty="0"/>
              <a:t>Login to </a:t>
            </a:r>
            <a:r>
              <a:rPr lang="en-AU" dirty="0" err="1"/>
              <a:t>Matific</a:t>
            </a:r>
            <a:r>
              <a:rPr lang="en-AU" dirty="0"/>
              <a:t> and Reading Eggs for 20 to 30 minutes each day and complete the activities I have left for you.</a:t>
            </a:r>
          </a:p>
          <a:p>
            <a:endParaRPr lang="en-AU" dirty="0"/>
          </a:p>
          <a:p>
            <a:pPr marL="0" indent="0">
              <a:buNone/>
            </a:pPr>
            <a:endParaRPr lang="en-AU" dirty="0"/>
          </a:p>
        </p:txBody>
      </p:sp>
      <p:pic>
        <p:nvPicPr>
          <p:cNvPr id="1030" name="Picture 6" descr="Learning to Read for Kids | Learn to Read with Phonics | Free Trial – Reading  Eggs">
            <a:extLst>
              <a:ext uri="{FF2B5EF4-FFF2-40B4-BE49-F238E27FC236}">
                <a16:creationId xmlns:a16="http://schemas.microsoft.com/office/drawing/2014/main" id="{77D304F2-7366-4940-853B-6AA03A1390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29199" y="2653552"/>
            <a:ext cx="1786965" cy="17869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tific: Game-Based Math Activities for K-6 - The EdTech Roundup">
            <a:extLst>
              <a:ext uri="{FF2B5EF4-FFF2-40B4-BE49-F238E27FC236}">
                <a16:creationId xmlns:a16="http://schemas.microsoft.com/office/drawing/2014/main" id="{537D5E8B-4384-4B0C-9533-1B0F84283B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15034" y="4383222"/>
            <a:ext cx="1996141" cy="11406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C545030-AA0B-43BF-AF14-54EF52E91D99}"/>
              </a:ext>
            </a:extLst>
          </p:cNvPr>
          <p:cNvSpPr txBox="1"/>
          <p:nvPr/>
        </p:nvSpPr>
        <p:spPr>
          <a:xfrm>
            <a:off x="8258217" y="5603810"/>
            <a:ext cx="3909773" cy="332193"/>
          </a:xfrm>
          <a:prstGeom prst="rect">
            <a:avLst/>
          </a:prstGeom>
          <a:solidFill>
            <a:schemeClr val="bg1">
              <a:alpha val="50000"/>
            </a:schemeClr>
          </a:solidFill>
          <a:ln>
            <a:noFill/>
          </a:ln>
        </p:spPr>
        <p:txBody>
          <a:bodyPr wrap="square">
            <a:noAutofit/>
          </a:bodyPr>
          <a:lstStyle/>
          <a:p>
            <a:pPr algn="ctr">
              <a:spcAft>
                <a:spcPts val="600"/>
              </a:spcAft>
            </a:pPr>
            <a:r>
              <a:rPr lang="en-AU" sz="1400" dirty="0"/>
              <a:t>https://www.matific.com/au/en-au/login-page/</a:t>
            </a:r>
          </a:p>
        </p:txBody>
      </p:sp>
      <p:sp>
        <p:nvSpPr>
          <p:cNvPr id="10" name="TextBox 9">
            <a:extLst>
              <a:ext uri="{FF2B5EF4-FFF2-40B4-BE49-F238E27FC236}">
                <a16:creationId xmlns:a16="http://schemas.microsoft.com/office/drawing/2014/main" id="{B7CA26EE-B0C6-4D47-88B5-24B38212A144}"/>
              </a:ext>
            </a:extLst>
          </p:cNvPr>
          <p:cNvSpPr txBox="1"/>
          <p:nvPr/>
        </p:nvSpPr>
        <p:spPr>
          <a:xfrm>
            <a:off x="6467181" y="4520453"/>
            <a:ext cx="2511000" cy="33219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noAutofit/>
          </a:bodyPr>
          <a:lstStyle/>
          <a:p>
            <a:pPr algn="ctr">
              <a:spcAft>
                <a:spcPts val="600"/>
              </a:spcAft>
            </a:pPr>
            <a:r>
              <a:rPr lang="en-AU" sz="1400" dirty="0"/>
              <a:t>https://readingeggs.com.au/</a:t>
            </a:r>
          </a:p>
        </p:txBody>
      </p:sp>
    </p:spTree>
    <p:extLst>
      <p:ext uri="{BB962C8B-B14F-4D97-AF65-F5344CB8AC3E}">
        <p14:creationId xmlns:p14="http://schemas.microsoft.com/office/powerpoint/2010/main" val="282098277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493DA3-4C14-4D7E-9D9E-B2D69F806FB8}"/>
              </a:ext>
            </a:extLst>
          </p:cNvPr>
          <p:cNvSpPr>
            <a:spLocks noGrp="1"/>
          </p:cNvSpPr>
          <p:nvPr>
            <p:ph type="title"/>
          </p:nvPr>
        </p:nvSpPr>
        <p:spPr>
          <a:xfrm>
            <a:off x="1524000" y="762001"/>
            <a:ext cx="9144000" cy="869092"/>
          </a:xfrm>
        </p:spPr>
        <p:txBody>
          <a:bodyPr>
            <a:normAutofit/>
          </a:bodyPr>
          <a:lstStyle/>
          <a:p>
            <a:pPr algn="ctr"/>
            <a:r>
              <a:rPr lang="en-AU"/>
              <a:t>Get active!</a:t>
            </a:r>
          </a:p>
        </p:txBody>
      </p:sp>
      <p:graphicFrame>
        <p:nvGraphicFramePr>
          <p:cNvPr id="12" name="Content Placeholder 2">
            <a:extLst>
              <a:ext uri="{FF2B5EF4-FFF2-40B4-BE49-F238E27FC236}">
                <a16:creationId xmlns:a16="http://schemas.microsoft.com/office/drawing/2014/main" id="{233C71DC-07D1-4145-81F5-40F4C50CE88F}"/>
              </a:ext>
            </a:extLst>
          </p:cNvPr>
          <p:cNvGraphicFramePr>
            <a:graphicFrameLocks noGrp="1"/>
          </p:cNvGraphicFramePr>
          <p:nvPr>
            <p:ph idx="1"/>
            <p:extLst>
              <p:ext uri="{D42A27DB-BD31-4B8C-83A1-F6EECF244321}">
                <p14:modId xmlns:p14="http://schemas.microsoft.com/office/powerpoint/2010/main" val="1766850749"/>
              </p:ext>
            </p:extLst>
          </p:nvPr>
        </p:nvGraphicFramePr>
        <p:xfrm>
          <a:off x="1053192" y="2065564"/>
          <a:ext cx="10463893" cy="4335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0481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24AB0-1296-476C-A1E6-8ECC97322504}"/>
              </a:ext>
            </a:extLst>
          </p:cNvPr>
          <p:cNvSpPr>
            <a:spLocks noGrp="1"/>
          </p:cNvSpPr>
          <p:nvPr>
            <p:ph type="title"/>
          </p:nvPr>
        </p:nvSpPr>
        <p:spPr>
          <a:xfrm>
            <a:off x="1524000" y="762001"/>
            <a:ext cx="9144000" cy="869092"/>
          </a:xfrm>
        </p:spPr>
        <p:txBody>
          <a:bodyPr>
            <a:normAutofit/>
          </a:bodyPr>
          <a:lstStyle/>
          <a:p>
            <a:pPr algn="ctr"/>
            <a:r>
              <a:rPr lang="en-AU" dirty="0"/>
              <a:t>Life skills</a:t>
            </a:r>
            <a:endParaRPr lang="en-AU"/>
          </a:p>
        </p:txBody>
      </p:sp>
      <p:graphicFrame>
        <p:nvGraphicFramePr>
          <p:cNvPr id="5" name="Content Placeholder 2">
            <a:extLst>
              <a:ext uri="{FF2B5EF4-FFF2-40B4-BE49-F238E27FC236}">
                <a16:creationId xmlns:a16="http://schemas.microsoft.com/office/drawing/2014/main" id="{189244C6-06F6-44B7-8F10-0DE5DA129866}"/>
              </a:ext>
            </a:extLst>
          </p:cNvPr>
          <p:cNvGraphicFramePr>
            <a:graphicFrameLocks noGrp="1"/>
          </p:cNvGraphicFramePr>
          <p:nvPr>
            <p:ph idx="1"/>
            <p:extLst>
              <p:ext uri="{D42A27DB-BD31-4B8C-83A1-F6EECF244321}">
                <p14:modId xmlns:p14="http://schemas.microsoft.com/office/powerpoint/2010/main" val="2467982183"/>
              </p:ext>
            </p:extLst>
          </p:nvPr>
        </p:nvGraphicFramePr>
        <p:xfrm>
          <a:off x="816429" y="1853293"/>
          <a:ext cx="10482941" cy="4482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414745"/>
      </p:ext>
    </p:extLst>
  </p:cSld>
  <p:clrMapOvr>
    <a:masterClrMapping/>
  </p:clrMapOvr>
</p:sld>
</file>

<file path=ppt/theme/theme1.xml><?xml version="1.0" encoding="utf-8"?>
<a:theme xmlns:a="http://schemas.openxmlformats.org/drawingml/2006/main" name="PortalVTI">
  <a:themeElements>
    <a:clrScheme name="AnalogousFromRegularSeedRightStep">
      <a:dk1>
        <a:srgbClr val="000000"/>
      </a:dk1>
      <a:lt1>
        <a:srgbClr val="FFFFFF"/>
      </a:lt1>
      <a:dk2>
        <a:srgbClr val="1B2C30"/>
      </a:dk2>
      <a:lt2>
        <a:srgbClr val="F3F0F1"/>
      </a:lt2>
      <a:accent1>
        <a:srgbClr val="20B695"/>
      </a:accent1>
      <a:accent2>
        <a:srgbClr val="17B0D5"/>
      </a:accent2>
      <a:accent3>
        <a:srgbClr val="2973E7"/>
      </a:accent3>
      <a:accent4>
        <a:srgbClr val="423DDC"/>
      </a:accent4>
      <a:accent5>
        <a:srgbClr val="7E29E7"/>
      </a:accent5>
      <a:accent6>
        <a:srgbClr val="BB17D5"/>
      </a:accent6>
      <a:hlink>
        <a:srgbClr val="BF3F5B"/>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docProps/app.xml><?xml version="1.0" encoding="utf-8"?>
<Properties xmlns="http://schemas.openxmlformats.org/officeDocument/2006/extended-properties" xmlns:vt="http://schemas.openxmlformats.org/officeDocument/2006/docPropsVTypes">
  <TotalTime>420</TotalTime>
  <Words>686</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Cavolini</vt:lpstr>
      <vt:lpstr>Trade Gothic Next Cond</vt:lpstr>
      <vt:lpstr>Trade Gothic Next Light</vt:lpstr>
      <vt:lpstr>PortalVTI</vt:lpstr>
      <vt:lpstr>3-6C</vt:lpstr>
      <vt:lpstr>Hello from ms carter!</vt:lpstr>
      <vt:lpstr>PowerPoint Presentation</vt:lpstr>
      <vt:lpstr>PowerPoint Presentation</vt:lpstr>
      <vt:lpstr>Syrus’ logins</vt:lpstr>
      <vt:lpstr>A Riddle a day</vt:lpstr>
      <vt:lpstr>Matific and reading eggs</vt:lpstr>
      <vt:lpstr>Get active!</vt:lpstr>
      <vt:lpstr>Life skills</vt:lpstr>
      <vt:lpstr>Get Creative!</vt:lpstr>
      <vt:lpstr>A Riddle a day: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3-6C</dc:title>
  <dc:creator>Olivia Carter</dc:creator>
  <cp:lastModifiedBy>Olivia Carter</cp:lastModifiedBy>
  <cp:revision>13</cp:revision>
  <dcterms:created xsi:type="dcterms:W3CDTF">2021-07-07T01:19:03Z</dcterms:created>
  <dcterms:modified xsi:type="dcterms:W3CDTF">2021-07-08T06:25:14Z</dcterms:modified>
</cp:coreProperties>
</file>